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 id="2147483687" r:id="rId3"/>
  </p:sldMasterIdLst>
  <p:notesMasterIdLst>
    <p:notesMasterId r:id="rId2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9144000" cy="5143500" type="screen16x9"/>
  <p:notesSz cx="6858000" cy="9144000"/>
  <p:embeddedFontLst>
    <p:embeddedFont>
      <p:font typeface="Anaheim" panose="020B0604020202020204" charset="0"/>
      <p:regular r:id="rId24"/>
    </p:embeddedFont>
    <p:embeddedFont>
      <p:font typeface="Archivo" panose="020B0604020202020204" charset="0"/>
      <p:regular r:id="rId25"/>
      <p:bold r:id="rId26"/>
      <p:italic r:id="rId27"/>
      <p:boldItalic r:id="rId28"/>
    </p:embeddedFont>
    <p:embeddedFont>
      <p:font typeface="Bebas Neue" panose="020B0606020202050201" pitchFamily="34" charset="0"/>
      <p:regular r:id="rId29"/>
    </p:embeddedFont>
    <p:embeddedFont>
      <p:font typeface="Nunito Light" pitchFamily="2" charset="0"/>
      <p:regular r:id="rId30"/>
      <p:italic r:id="rId31"/>
    </p:embeddedFont>
    <p:embeddedFont>
      <p:font typeface="Poppins" panose="00000500000000000000" pitchFamily="2" charset="0"/>
      <p:regular r:id="rId32"/>
      <p:bold r:id="rId33"/>
      <p:italic r:id="rId34"/>
      <p:boldItalic r:id="rId35"/>
    </p:embeddedFont>
    <p:embeddedFont>
      <p:font typeface="Rockwell" panose="02060603020205020403" pitchFamily="18" charset="0"/>
      <p:regular r:id="rId36"/>
      <p:bold r:id="rId37"/>
      <p:italic r:id="rId38"/>
      <p:boldItalic r:id="rId39"/>
    </p:embeddedFont>
    <p:embeddedFont>
      <p:font typeface="Trebuchet MS" panose="020B0603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6291C6-E828-4CF8-82E6-26DDD58F32F9}">
  <a:tblStyle styleId="{EA6291C6-E828-4CF8-82E6-26DDD58F32F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719"/>
  </p:normalViewPr>
  <p:slideViewPr>
    <p:cSldViewPr snapToGrid="0">
      <p:cViewPr varScale="1">
        <p:scale>
          <a:sx n="119" d="100"/>
          <a:sy n="119" d="100"/>
        </p:scale>
        <p:origin x="53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cd03f91ef0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cd03f91ef0_1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cd03f91ef0_1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2cd03f91ef0_1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cd03f91ef0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2cd03f91ef0_1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cd03f91ef0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2cd03f91ef0_1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cd03f91ef0_1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2cd03f91ef0_1_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cd03f91ef0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2cd03f91ef0_1_3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cd03f91ef0_1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2cd03f91ef0_1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cd03f91ef0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2cd03f91ef0_1_3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cd03f91ef0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2cd03f91ef0_1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cd03f91ef0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2cd03f91ef0_1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cd03f91ef0_1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2cd03f91ef0_1_4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cd03f91ef0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2cd03f91ef0_1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cd03f91ef0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2cd03f91ef0_1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cd03f91ef0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2cd03f91ef0_1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cd03f91ef0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2cd03f91ef0_1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cd03f91ef0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2cd03f91ef0_1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cd03f91ef0_1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cd03f91ef0_1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cd03f91ef0_1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2cd03f91ef0_1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cd03f91ef0_1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2cd03f91ef0_1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9"/>
        <p:cNvGrpSpPr/>
        <p:nvPr/>
      </p:nvGrpSpPr>
      <p:grpSpPr>
        <a:xfrm>
          <a:off x="0" y="0"/>
          <a:ext cx="0" cy="0"/>
          <a:chOff x="0" y="0"/>
          <a:chExt cx="0" cy="0"/>
        </a:xfrm>
      </p:grpSpPr>
      <p:sp>
        <p:nvSpPr>
          <p:cNvPr id="60" name="Google Shape;60;p14"/>
          <p:cNvSpPr/>
          <p:nvPr/>
        </p:nvSpPr>
        <p:spPr>
          <a:xfrm>
            <a:off x="690626" y="1010210"/>
            <a:ext cx="7667100" cy="60600"/>
          </a:xfrm>
          <a:prstGeom prst="rect">
            <a:avLst/>
          </a:prstGeom>
          <a:blipFill rotWithShape="1">
            <a:blip r:embed="rId2">
              <a:alphaModFix amt="85000"/>
            </a:blip>
            <a:tile tx="0" ty="-762000" sx="92002" sy="89002"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Rockwell"/>
              <a:ea typeface="Rockwell"/>
              <a:cs typeface="Rockwell"/>
              <a:sym typeface="Rockwell"/>
            </a:endParaRPr>
          </a:p>
        </p:txBody>
      </p:sp>
      <p:sp>
        <p:nvSpPr>
          <p:cNvPr id="61" name="Google Shape;61;p14"/>
          <p:cNvSpPr/>
          <p:nvPr/>
        </p:nvSpPr>
        <p:spPr>
          <a:xfrm>
            <a:off x="690626" y="3224773"/>
            <a:ext cx="7667100" cy="60600"/>
          </a:xfrm>
          <a:prstGeom prst="rect">
            <a:avLst/>
          </a:prstGeom>
          <a:blipFill rotWithShape="1">
            <a:blip r:embed="rId2">
              <a:alphaModFix amt="85000"/>
            </a:blip>
            <a:tile tx="0" ty="-717550" sx="92002" sy="89002"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Rockwell"/>
              <a:ea typeface="Rockwell"/>
              <a:cs typeface="Rockwell"/>
              <a:sym typeface="Rockwell"/>
            </a:endParaRPr>
          </a:p>
        </p:txBody>
      </p:sp>
      <p:sp>
        <p:nvSpPr>
          <p:cNvPr id="62" name="Google Shape;62;p14"/>
          <p:cNvSpPr/>
          <p:nvPr/>
        </p:nvSpPr>
        <p:spPr>
          <a:xfrm>
            <a:off x="690626" y="1113584"/>
            <a:ext cx="7667100" cy="2057400"/>
          </a:xfrm>
          <a:prstGeom prst="rect">
            <a:avLst/>
          </a:prstGeom>
          <a:blipFill rotWithShape="1">
            <a:blip r:embed="rId2">
              <a:alphaModFix amt="85000"/>
            </a:blip>
            <a:tile tx="0" ty="-704850" sx="92002" sy="89002"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Rockwell"/>
              <a:ea typeface="Rockwell"/>
              <a:cs typeface="Rockwell"/>
              <a:sym typeface="Rockwell"/>
            </a:endParaRPr>
          </a:p>
        </p:txBody>
      </p:sp>
      <p:grpSp>
        <p:nvGrpSpPr>
          <p:cNvPr id="63" name="Google Shape;63;p14"/>
          <p:cNvGrpSpPr/>
          <p:nvPr/>
        </p:nvGrpSpPr>
        <p:grpSpPr>
          <a:xfrm>
            <a:off x="7236911" y="3051690"/>
            <a:ext cx="810675" cy="810675"/>
            <a:chOff x="9685338" y="4460675"/>
            <a:chExt cx="1080900" cy="1080900"/>
          </a:xfrm>
        </p:grpSpPr>
        <p:sp>
          <p:nvSpPr>
            <p:cNvPr id="64" name="Google Shape;64;p14"/>
            <p:cNvSpPr/>
            <p:nvPr/>
          </p:nvSpPr>
          <p:spPr>
            <a:xfrm>
              <a:off x="9685338" y="4460675"/>
              <a:ext cx="1080900" cy="1080900"/>
            </a:xfrm>
            <a:prstGeom prst="ellipse">
              <a:avLst/>
            </a:prstGeom>
            <a:blipFill rotWithShape="1">
              <a:blip r:embed="rId3">
                <a:alphaModFix/>
              </a:blip>
              <a:tile tx="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65" name="Google Shape;65;p14"/>
            <p:cNvSpPr/>
            <p:nvPr/>
          </p:nvSpPr>
          <p:spPr>
            <a:xfrm>
              <a:off x="9793429" y="4568765"/>
              <a:ext cx="864600" cy="864600"/>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Rockwell"/>
                <a:buNone/>
              </a:pPr>
              <a:endParaRPr sz="1350" b="0" i="0" u="none" strike="noStrike" cap="none">
                <a:solidFill>
                  <a:srgbClr val="FFFFFF"/>
                </a:solidFill>
                <a:latin typeface="Calibri"/>
                <a:ea typeface="Calibri"/>
                <a:cs typeface="Calibri"/>
                <a:sym typeface="Calibri"/>
              </a:endParaRPr>
            </a:p>
          </p:txBody>
        </p:sp>
      </p:grpSp>
      <p:sp>
        <p:nvSpPr>
          <p:cNvPr id="66" name="Google Shape;66;p14"/>
          <p:cNvSpPr txBox="1">
            <a:spLocks noGrp="1"/>
          </p:cNvSpPr>
          <p:nvPr>
            <p:ph type="ctrTitle"/>
          </p:nvPr>
        </p:nvSpPr>
        <p:spPr>
          <a:xfrm>
            <a:off x="788670" y="1074167"/>
            <a:ext cx="7475100" cy="2277000"/>
          </a:xfrm>
          <a:prstGeom prst="rect">
            <a:avLst/>
          </a:prstGeom>
          <a:noFill/>
          <a:ln>
            <a:noFill/>
          </a:ln>
        </p:spPr>
        <p:txBody>
          <a:bodyPr spcFirstLastPara="1" wrap="square" lIns="91425" tIns="45700" rIns="91425" bIns="45700" anchor="ctr" anchorCtr="0">
            <a:noAutofit/>
          </a:bodyPr>
          <a:lstStyle>
            <a:lvl1pPr lvl="0" algn="l" rtl="0">
              <a:lnSpc>
                <a:spcPct val="80000"/>
              </a:lnSpc>
              <a:spcBef>
                <a:spcPts val="0"/>
              </a:spcBef>
              <a:spcAft>
                <a:spcPts val="0"/>
              </a:spcAft>
              <a:buSzPts val="7200"/>
              <a:buFont typeface="Rockwell"/>
              <a:buNone/>
              <a:defRPr sz="72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14"/>
          <p:cNvSpPr txBox="1">
            <a:spLocks noGrp="1"/>
          </p:cNvSpPr>
          <p:nvPr>
            <p:ph type="subTitle" idx="1"/>
          </p:nvPr>
        </p:nvSpPr>
        <p:spPr>
          <a:xfrm>
            <a:off x="802386" y="3291840"/>
            <a:ext cx="5918400" cy="8025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900"/>
              </a:spcBef>
              <a:spcAft>
                <a:spcPts val="0"/>
              </a:spcAft>
              <a:buSzPts val="1403"/>
              <a:buNone/>
              <a:defRPr sz="1650">
                <a:solidFill>
                  <a:schemeClr val="dk1"/>
                </a:solidFill>
              </a:defRPr>
            </a:lvl1pPr>
            <a:lvl2pPr lvl="1" algn="ctr" rtl="0">
              <a:lnSpc>
                <a:spcPct val="90000"/>
              </a:lnSpc>
              <a:spcBef>
                <a:spcPts val="300"/>
              </a:spcBef>
              <a:spcAft>
                <a:spcPts val="0"/>
              </a:spcAft>
              <a:buSzPts val="1785"/>
              <a:buNone/>
              <a:defRPr sz="2100"/>
            </a:lvl2pPr>
            <a:lvl3pPr lvl="2" algn="ctr" rtl="0">
              <a:lnSpc>
                <a:spcPct val="90000"/>
              </a:lnSpc>
              <a:spcBef>
                <a:spcPts val="300"/>
              </a:spcBef>
              <a:spcAft>
                <a:spcPts val="0"/>
              </a:spcAft>
              <a:buSzPts val="1530"/>
              <a:buNone/>
              <a:defRPr sz="1800"/>
            </a:lvl3pPr>
            <a:lvl4pPr lvl="3" algn="ctr" rtl="0">
              <a:lnSpc>
                <a:spcPct val="90000"/>
              </a:lnSpc>
              <a:spcBef>
                <a:spcPts val="300"/>
              </a:spcBef>
              <a:spcAft>
                <a:spcPts val="0"/>
              </a:spcAft>
              <a:buSzPts val="1275"/>
              <a:buNone/>
              <a:defRPr sz="1500"/>
            </a:lvl4pPr>
            <a:lvl5pPr lvl="4" algn="ctr" rtl="0">
              <a:lnSpc>
                <a:spcPct val="90000"/>
              </a:lnSpc>
              <a:spcBef>
                <a:spcPts val="300"/>
              </a:spcBef>
              <a:spcAft>
                <a:spcPts val="0"/>
              </a:spcAft>
              <a:buSzPts val="1275"/>
              <a:buNone/>
              <a:defRPr sz="1500"/>
            </a:lvl5pPr>
            <a:lvl6pPr lvl="5" algn="ctr" rtl="0">
              <a:lnSpc>
                <a:spcPct val="90000"/>
              </a:lnSpc>
              <a:spcBef>
                <a:spcPts val="300"/>
              </a:spcBef>
              <a:spcAft>
                <a:spcPts val="0"/>
              </a:spcAft>
              <a:buSzPts val="1275"/>
              <a:buNone/>
              <a:defRPr sz="1500"/>
            </a:lvl6pPr>
            <a:lvl7pPr lvl="6" algn="ctr" rtl="0">
              <a:lnSpc>
                <a:spcPct val="90000"/>
              </a:lnSpc>
              <a:spcBef>
                <a:spcPts val="300"/>
              </a:spcBef>
              <a:spcAft>
                <a:spcPts val="0"/>
              </a:spcAft>
              <a:buSzPts val="1275"/>
              <a:buNone/>
              <a:defRPr sz="1500"/>
            </a:lvl7pPr>
            <a:lvl8pPr lvl="7" algn="ctr" rtl="0">
              <a:lnSpc>
                <a:spcPct val="90000"/>
              </a:lnSpc>
              <a:spcBef>
                <a:spcPts val="300"/>
              </a:spcBef>
              <a:spcAft>
                <a:spcPts val="0"/>
              </a:spcAft>
              <a:buSzPts val="1275"/>
              <a:buNone/>
              <a:defRPr sz="1500"/>
            </a:lvl8pPr>
            <a:lvl9pPr lvl="8" algn="ctr" rtl="0">
              <a:lnSpc>
                <a:spcPct val="90000"/>
              </a:lnSpc>
              <a:spcBef>
                <a:spcPts val="300"/>
              </a:spcBef>
              <a:spcAft>
                <a:spcPts val="150"/>
              </a:spcAft>
              <a:buSzPts val="1275"/>
              <a:buNone/>
              <a:defRPr sz="1500"/>
            </a:lvl9pPr>
          </a:lstStyle>
          <a:p>
            <a:endParaRPr/>
          </a:p>
        </p:txBody>
      </p:sp>
      <p:sp>
        <p:nvSpPr>
          <p:cNvPr id="68" name="Google Shape;68;p14"/>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4"/>
          <p:cNvSpPr txBox="1">
            <a:spLocks noGrp="1"/>
          </p:cNvSpPr>
          <p:nvPr>
            <p:ph type="ftr" idx="11"/>
          </p:nvPr>
        </p:nvSpPr>
        <p:spPr>
          <a:xfrm>
            <a:off x="816102" y="4704588"/>
            <a:ext cx="4745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4"/>
          <p:cNvSpPr txBox="1">
            <a:spLocks noGrp="1"/>
          </p:cNvSpPr>
          <p:nvPr>
            <p:ph type="sldNum" idx="12"/>
          </p:nvPr>
        </p:nvSpPr>
        <p:spPr>
          <a:xfrm>
            <a:off x="7194550" y="3217001"/>
            <a:ext cx="895500" cy="4800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2100" b="1" i="0" u="none" strike="noStrike" cap="none">
                <a:solidFill>
                  <a:srgbClr val="FFFFFF"/>
                </a:solidFill>
                <a:latin typeface="Rockwell"/>
                <a:ea typeface="Rockwell"/>
                <a:cs typeface="Rockwell"/>
                <a:sym typeface="Rockwell"/>
              </a:defRPr>
            </a:lvl1pPr>
            <a:lvl2pPr marL="0" lvl="1" indent="0" algn="ctr" rtl="0">
              <a:spcBef>
                <a:spcPts val="0"/>
              </a:spcBef>
              <a:buNone/>
              <a:defRPr sz="2100" b="1" i="0" u="none" strike="noStrike" cap="none">
                <a:solidFill>
                  <a:srgbClr val="FFFFFF"/>
                </a:solidFill>
                <a:latin typeface="Rockwell"/>
                <a:ea typeface="Rockwell"/>
                <a:cs typeface="Rockwell"/>
                <a:sym typeface="Rockwell"/>
              </a:defRPr>
            </a:lvl2pPr>
            <a:lvl3pPr marL="0" lvl="2" indent="0" algn="ctr" rtl="0">
              <a:spcBef>
                <a:spcPts val="0"/>
              </a:spcBef>
              <a:buNone/>
              <a:defRPr sz="2100" b="1" i="0" u="none" strike="noStrike" cap="none">
                <a:solidFill>
                  <a:srgbClr val="FFFFFF"/>
                </a:solidFill>
                <a:latin typeface="Rockwell"/>
                <a:ea typeface="Rockwell"/>
                <a:cs typeface="Rockwell"/>
                <a:sym typeface="Rockwell"/>
              </a:defRPr>
            </a:lvl3pPr>
            <a:lvl4pPr marL="0" lvl="3" indent="0" algn="ctr" rtl="0">
              <a:spcBef>
                <a:spcPts val="0"/>
              </a:spcBef>
              <a:buNone/>
              <a:defRPr sz="2100" b="1" i="0" u="none" strike="noStrike" cap="none">
                <a:solidFill>
                  <a:srgbClr val="FFFFFF"/>
                </a:solidFill>
                <a:latin typeface="Rockwell"/>
                <a:ea typeface="Rockwell"/>
                <a:cs typeface="Rockwell"/>
                <a:sym typeface="Rockwell"/>
              </a:defRPr>
            </a:lvl4pPr>
            <a:lvl5pPr marL="0" lvl="4" indent="0" algn="ctr" rtl="0">
              <a:spcBef>
                <a:spcPts val="0"/>
              </a:spcBef>
              <a:buNone/>
              <a:defRPr sz="2100" b="1" i="0" u="none" strike="noStrike" cap="none">
                <a:solidFill>
                  <a:srgbClr val="FFFFFF"/>
                </a:solidFill>
                <a:latin typeface="Rockwell"/>
                <a:ea typeface="Rockwell"/>
                <a:cs typeface="Rockwell"/>
                <a:sym typeface="Rockwell"/>
              </a:defRPr>
            </a:lvl5pPr>
            <a:lvl6pPr marL="0" lvl="5" indent="0" algn="ctr" rtl="0">
              <a:spcBef>
                <a:spcPts val="0"/>
              </a:spcBef>
              <a:buNone/>
              <a:defRPr sz="2100" b="1" i="0" u="none" strike="noStrike" cap="none">
                <a:solidFill>
                  <a:srgbClr val="FFFFFF"/>
                </a:solidFill>
                <a:latin typeface="Rockwell"/>
                <a:ea typeface="Rockwell"/>
                <a:cs typeface="Rockwell"/>
                <a:sym typeface="Rockwell"/>
              </a:defRPr>
            </a:lvl6pPr>
            <a:lvl7pPr marL="0" lvl="6" indent="0" algn="ctr" rtl="0">
              <a:spcBef>
                <a:spcPts val="0"/>
              </a:spcBef>
              <a:buNone/>
              <a:defRPr sz="2100" b="1" i="0" u="none" strike="noStrike" cap="none">
                <a:solidFill>
                  <a:srgbClr val="FFFFFF"/>
                </a:solidFill>
                <a:latin typeface="Rockwell"/>
                <a:ea typeface="Rockwell"/>
                <a:cs typeface="Rockwell"/>
                <a:sym typeface="Rockwell"/>
              </a:defRPr>
            </a:lvl7pPr>
            <a:lvl8pPr marL="0" lvl="7" indent="0" algn="ctr" rtl="0">
              <a:spcBef>
                <a:spcPts val="0"/>
              </a:spcBef>
              <a:buNone/>
              <a:defRPr sz="2100" b="1" i="0" u="none" strike="noStrike" cap="none">
                <a:solidFill>
                  <a:srgbClr val="FFFFFF"/>
                </a:solidFill>
                <a:latin typeface="Rockwell"/>
                <a:ea typeface="Rockwell"/>
                <a:cs typeface="Rockwell"/>
                <a:sym typeface="Rockwell"/>
              </a:defRPr>
            </a:lvl8pPr>
            <a:lvl9pPr marL="0" lvl="8" indent="0" algn="ctr" rtl="0">
              <a:spcBef>
                <a:spcPts val="0"/>
              </a:spcBef>
              <a:buNone/>
              <a:defRPr sz="21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3500"/>
              <a:buFont typeface="Rockwell"/>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3500"/>
              <a:buFont typeface="Rockwell"/>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16"/>
          <p:cNvSpPr txBox="1">
            <a:spLocks noGrp="1"/>
          </p:cNvSpPr>
          <p:nvPr>
            <p:ph type="subTitle" idx="1"/>
          </p:nvPr>
        </p:nvSpPr>
        <p:spPr>
          <a:xfrm>
            <a:off x="720000" y="2132993"/>
            <a:ext cx="2305500" cy="572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6"/>
          <p:cNvSpPr txBox="1">
            <a:spLocks noGrp="1"/>
          </p:cNvSpPr>
          <p:nvPr>
            <p:ph type="subTitle" idx="2"/>
          </p:nvPr>
        </p:nvSpPr>
        <p:spPr>
          <a:xfrm>
            <a:off x="3419271" y="2132993"/>
            <a:ext cx="2305500" cy="572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6"/>
          <p:cNvSpPr txBox="1">
            <a:spLocks noGrp="1"/>
          </p:cNvSpPr>
          <p:nvPr>
            <p:ph type="subTitle" idx="3"/>
          </p:nvPr>
        </p:nvSpPr>
        <p:spPr>
          <a:xfrm>
            <a:off x="2069608" y="3789975"/>
            <a:ext cx="2305500" cy="572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6"/>
          <p:cNvSpPr txBox="1">
            <a:spLocks noGrp="1"/>
          </p:cNvSpPr>
          <p:nvPr>
            <p:ph type="subTitle" idx="4"/>
          </p:nvPr>
        </p:nvSpPr>
        <p:spPr>
          <a:xfrm>
            <a:off x="6118549" y="2132993"/>
            <a:ext cx="2305500" cy="572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6"/>
          <p:cNvSpPr txBox="1">
            <a:spLocks noGrp="1"/>
          </p:cNvSpPr>
          <p:nvPr>
            <p:ph type="subTitle" idx="5"/>
          </p:nvPr>
        </p:nvSpPr>
        <p:spPr>
          <a:xfrm>
            <a:off x="4768886" y="3789975"/>
            <a:ext cx="2305500" cy="572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6"/>
          <p:cNvSpPr txBox="1">
            <a:spLocks noGrp="1"/>
          </p:cNvSpPr>
          <p:nvPr>
            <p:ph type="title" idx="6"/>
          </p:nvPr>
        </p:nvSpPr>
        <p:spPr>
          <a:xfrm>
            <a:off x="1505400" y="1255820"/>
            <a:ext cx="734700" cy="4476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3000"/>
              <a:buFont typeface="Rockwell"/>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1" name="Google Shape;81;p16"/>
          <p:cNvSpPr txBox="1">
            <a:spLocks noGrp="1"/>
          </p:cNvSpPr>
          <p:nvPr>
            <p:ph type="title" idx="7"/>
          </p:nvPr>
        </p:nvSpPr>
        <p:spPr>
          <a:xfrm>
            <a:off x="4204674" y="1255820"/>
            <a:ext cx="734700" cy="4476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3000"/>
              <a:buFont typeface="Rockwell"/>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2" name="Google Shape;82;p16"/>
          <p:cNvSpPr txBox="1">
            <a:spLocks noGrp="1"/>
          </p:cNvSpPr>
          <p:nvPr>
            <p:ph type="title" idx="8"/>
          </p:nvPr>
        </p:nvSpPr>
        <p:spPr>
          <a:xfrm>
            <a:off x="2855037" y="2912216"/>
            <a:ext cx="734700" cy="4476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3000"/>
              <a:buFont typeface="Rockwell"/>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3" name="Google Shape;83;p16"/>
          <p:cNvSpPr txBox="1">
            <a:spLocks noGrp="1"/>
          </p:cNvSpPr>
          <p:nvPr>
            <p:ph type="title" idx="9"/>
          </p:nvPr>
        </p:nvSpPr>
        <p:spPr>
          <a:xfrm>
            <a:off x="6903949" y="1255820"/>
            <a:ext cx="734700" cy="4476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3000"/>
              <a:buFont typeface="Rockwell"/>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4" name="Google Shape;84;p16"/>
          <p:cNvSpPr txBox="1">
            <a:spLocks noGrp="1"/>
          </p:cNvSpPr>
          <p:nvPr>
            <p:ph type="title" idx="13"/>
          </p:nvPr>
        </p:nvSpPr>
        <p:spPr>
          <a:xfrm>
            <a:off x="5554311" y="2912216"/>
            <a:ext cx="734700" cy="4476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3000"/>
              <a:buFont typeface="Rockwell"/>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5" name="Google Shape;85;p16"/>
          <p:cNvSpPr txBox="1">
            <a:spLocks noGrp="1"/>
          </p:cNvSpPr>
          <p:nvPr>
            <p:ph type="subTitle" idx="14"/>
          </p:nvPr>
        </p:nvSpPr>
        <p:spPr>
          <a:xfrm>
            <a:off x="720000" y="1801112"/>
            <a:ext cx="2305500" cy="484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l"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6"/>
          <p:cNvSpPr txBox="1">
            <a:spLocks noGrp="1"/>
          </p:cNvSpPr>
          <p:nvPr>
            <p:ph type="subTitle" idx="15"/>
          </p:nvPr>
        </p:nvSpPr>
        <p:spPr>
          <a:xfrm>
            <a:off x="3419271" y="1801112"/>
            <a:ext cx="2305500" cy="484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l"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6"/>
          <p:cNvSpPr txBox="1">
            <a:spLocks noGrp="1"/>
          </p:cNvSpPr>
          <p:nvPr>
            <p:ph type="subTitle" idx="16"/>
          </p:nvPr>
        </p:nvSpPr>
        <p:spPr>
          <a:xfrm>
            <a:off x="6118549" y="1801112"/>
            <a:ext cx="2305500" cy="484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l"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6"/>
          <p:cNvSpPr txBox="1">
            <a:spLocks noGrp="1"/>
          </p:cNvSpPr>
          <p:nvPr>
            <p:ph type="subTitle" idx="17"/>
          </p:nvPr>
        </p:nvSpPr>
        <p:spPr>
          <a:xfrm>
            <a:off x="2069608" y="3457575"/>
            <a:ext cx="2305500" cy="484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l"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 name="Google Shape;89;p16"/>
          <p:cNvSpPr txBox="1">
            <a:spLocks noGrp="1"/>
          </p:cNvSpPr>
          <p:nvPr>
            <p:ph type="subTitle" idx="18"/>
          </p:nvPr>
        </p:nvSpPr>
        <p:spPr>
          <a:xfrm>
            <a:off x="4768886" y="3457575"/>
            <a:ext cx="2305500" cy="484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l"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2135550" y="1265454"/>
            <a:ext cx="4872900" cy="15513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3500"/>
              <a:buFont typeface="Rockwell"/>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2" name="Google Shape;92;p17"/>
          <p:cNvSpPr txBox="1">
            <a:spLocks noGrp="1"/>
          </p:cNvSpPr>
          <p:nvPr>
            <p:ph type="subTitle" idx="1"/>
          </p:nvPr>
        </p:nvSpPr>
        <p:spPr>
          <a:xfrm>
            <a:off x="2135550" y="2816913"/>
            <a:ext cx="4872900" cy="6711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1291500" y="2385075"/>
            <a:ext cx="4107300" cy="915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SzPts val="3600"/>
              <a:buFont typeface="Rockwell"/>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18"/>
          <p:cNvSpPr txBox="1">
            <a:spLocks noGrp="1"/>
          </p:cNvSpPr>
          <p:nvPr>
            <p:ph type="title" idx="2"/>
          </p:nvPr>
        </p:nvSpPr>
        <p:spPr>
          <a:xfrm>
            <a:off x="1291500" y="1316775"/>
            <a:ext cx="1652100" cy="915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lt1"/>
              </a:buClr>
              <a:buSzPts val="6000"/>
              <a:buFont typeface="Rockwell"/>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96" name="Google Shape;96;p18"/>
          <p:cNvSpPr txBox="1">
            <a:spLocks noGrp="1"/>
          </p:cNvSpPr>
          <p:nvPr>
            <p:ph type="subTitle" idx="1"/>
          </p:nvPr>
        </p:nvSpPr>
        <p:spPr>
          <a:xfrm>
            <a:off x="1291500" y="3451725"/>
            <a:ext cx="4107300" cy="375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8"/>
          <p:cNvSpPr>
            <a:spLocks noGrp="1"/>
          </p:cNvSpPr>
          <p:nvPr>
            <p:ph type="pic" idx="3"/>
          </p:nvPr>
        </p:nvSpPr>
        <p:spPr>
          <a:xfrm>
            <a:off x="5711450" y="960400"/>
            <a:ext cx="2277000" cy="3156300"/>
          </a:xfrm>
          <a:prstGeom prst="rect">
            <a:avLst/>
          </a:prstGeom>
          <a:noFill/>
          <a:ln w="19050" cap="flat" cmpd="sng">
            <a:solidFill>
              <a:schemeClr val="dk2"/>
            </a:solidFill>
            <a:prstDash val="solid"/>
            <a:round/>
            <a:headEnd type="none" w="sm" len="sm"/>
            <a:tailEnd type="none" w="sm" len="sm"/>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1872050" y="1610550"/>
            <a:ext cx="5399700" cy="1060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3500"/>
              <a:buFont typeface="Rockwell"/>
              <a:buNone/>
              <a:defRPr sz="5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0" name="Google Shape;100;p19"/>
          <p:cNvSpPr txBox="1">
            <a:spLocks noGrp="1"/>
          </p:cNvSpPr>
          <p:nvPr>
            <p:ph type="subTitle" idx="1"/>
          </p:nvPr>
        </p:nvSpPr>
        <p:spPr>
          <a:xfrm>
            <a:off x="1872300" y="2671350"/>
            <a:ext cx="5399700" cy="861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3500"/>
              <a:buFont typeface="Rockwell"/>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20"/>
          <p:cNvSpPr txBox="1">
            <a:spLocks noGrp="1"/>
          </p:cNvSpPr>
          <p:nvPr>
            <p:ph type="subTitle" idx="1"/>
          </p:nvPr>
        </p:nvSpPr>
        <p:spPr>
          <a:xfrm>
            <a:off x="4604700" y="1700300"/>
            <a:ext cx="3743400" cy="2298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04" name="Google Shape;104;p20"/>
          <p:cNvSpPr>
            <a:spLocks noGrp="1"/>
          </p:cNvSpPr>
          <p:nvPr>
            <p:ph type="pic" idx="2"/>
          </p:nvPr>
        </p:nvSpPr>
        <p:spPr>
          <a:xfrm>
            <a:off x="1210125" y="1394525"/>
            <a:ext cx="2691600" cy="2745300"/>
          </a:xfrm>
          <a:prstGeom prst="rect">
            <a:avLst/>
          </a:prstGeom>
          <a:noFill/>
          <a:ln w="19050" cap="flat" cmpd="sng">
            <a:solidFill>
              <a:schemeClr val="dk2"/>
            </a:solidFill>
            <a:prstDash val="solid"/>
            <a:round/>
            <a:headEnd type="none" w="sm" len="sm"/>
            <a:tailEnd type="none" w="sm" len="sm"/>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3500"/>
              <a:buFont typeface="Rockwell"/>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1"/>
          <p:cNvSpPr txBox="1">
            <a:spLocks noGrp="1"/>
          </p:cNvSpPr>
          <p:nvPr>
            <p:ph type="subTitle" idx="1"/>
          </p:nvPr>
        </p:nvSpPr>
        <p:spPr>
          <a:xfrm>
            <a:off x="4832078" y="1896225"/>
            <a:ext cx="3254100" cy="194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1"/>
          <p:cNvSpPr txBox="1">
            <a:spLocks noGrp="1"/>
          </p:cNvSpPr>
          <p:nvPr>
            <p:ph type="subTitle" idx="2"/>
          </p:nvPr>
        </p:nvSpPr>
        <p:spPr>
          <a:xfrm>
            <a:off x="1057900" y="1896225"/>
            <a:ext cx="3254100" cy="194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3500"/>
              <a:buFont typeface="Rockwell"/>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 name="Google Shape;111;p22"/>
          <p:cNvSpPr txBox="1">
            <a:spLocks noGrp="1"/>
          </p:cNvSpPr>
          <p:nvPr>
            <p:ph type="subTitle" idx="1"/>
          </p:nvPr>
        </p:nvSpPr>
        <p:spPr>
          <a:xfrm>
            <a:off x="4923086" y="2691263"/>
            <a:ext cx="2640000" cy="1010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2"/>
          <p:cNvSpPr txBox="1">
            <a:spLocks noGrp="1"/>
          </p:cNvSpPr>
          <p:nvPr>
            <p:ph type="subTitle" idx="2"/>
          </p:nvPr>
        </p:nvSpPr>
        <p:spPr>
          <a:xfrm>
            <a:off x="1580911" y="2691263"/>
            <a:ext cx="2640000" cy="1010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2"/>
          <p:cNvSpPr txBox="1">
            <a:spLocks noGrp="1"/>
          </p:cNvSpPr>
          <p:nvPr>
            <p:ph type="subTitle" idx="3"/>
          </p:nvPr>
        </p:nvSpPr>
        <p:spPr>
          <a:xfrm>
            <a:off x="1580911" y="2269525"/>
            <a:ext cx="2640000" cy="558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22"/>
          <p:cNvSpPr txBox="1">
            <a:spLocks noGrp="1"/>
          </p:cNvSpPr>
          <p:nvPr>
            <p:ph type="subTitle" idx="4"/>
          </p:nvPr>
        </p:nvSpPr>
        <p:spPr>
          <a:xfrm>
            <a:off x="4923089" y="2269525"/>
            <a:ext cx="2640000" cy="558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3500"/>
              <a:buFont typeface="Rockwell"/>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23"/>
          <p:cNvSpPr txBox="1">
            <a:spLocks noGrp="1"/>
          </p:cNvSpPr>
          <p:nvPr>
            <p:ph type="subTitle" idx="1"/>
          </p:nvPr>
        </p:nvSpPr>
        <p:spPr>
          <a:xfrm>
            <a:off x="937625" y="2992399"/>
            <a:ext cx="2175300" cy="1015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3"/>
          <p:cNvSpPr txBox="1">
            <a:spLocks noGrp="1"/>
          </p:cNvSpPr>
          <p:nvPr>
            <p:ph type="subTitle" idx="2"/>
          </p:nvPr>
        </p:nvSpPr>
        <p:spPr>
          <a:xfrm>
            <a:off x="3484347" y="2992399"/>
            <a:ext cx="2175300" cy="1015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3"/>
          <p:cNvSpPr txBox="1">
            <a:spLocks noGrp="1"/>
          </p:cNvSpPr>
          <p:nvPr>
            <p:ph type="subTitle" idx="3"/>
          </p:nvPr>
        </p:nvSpPr>
        <p:spPr>
          <a:xfrm>
            <a:off x="6031075" y="2992399"/>
            <a:ext cx="2175300" cy="1015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23"/>
          <p:cNvSpPr txBox="1">
            <a:spLocks noGrp="1"/>
          </p:cNvSpPr>
          <p:nvPr>
            <p:ph type="subTitle" idx="4"/>
          </p:nvPr>
        </p:nvSpPr>
        <p:spPr>
          <a:xfrm>
            <a:off x="937625" y="2484790"/>
            <a:ext cx="2175300" cy="66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23"/>
          <p:cNvSpPr txBox="1">
            <a:spLocks noGrp="1"/>
          </p:cNvSpPr>
          <p:nvPr>
            <p:ph type="subTitle" idx="5"/>
          </p:nvPr>
        </p:nvSpPr>
        <p:spPr>
          <a:xfrm>
            <a:off x="3484350" y="2484790"/>
            <a:ext cx="2175300" cy="66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23"/>
          <p:cNvSpPr txBox="1">
            <a:spLocks noGrp="1"/>
          </p:cNvSpPr>
          <p:nvPr>
            <p:ph type="subTitle" idx="6"/>
          </p:nvPr>
        </p:nvSpPr>
        <p:spPr>
          <a:xfrm>
            <a:off x="6031075" y="2484790"/>
            <a:ext cx="2175300" cy="6600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3500"/>
              <a:buFont typeface="Rockwell"/>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24"/>
          <p:cNvSpPr txBox="1">
            <a:spLocks noGrp="1"/>
          </p:cNvSpPr>
          <p:nvPr>
            <p:ph type="subTitle" idx="1"/>
          </p:nvPr>
        </p:nvSpPr>
        <p:spPr>
          <a:xfrm>
            <a:off x="2110300" y="2197992"/>
            <a:ext cx="1978200" cy="572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4"/>
          <p:cNvSpPr txBox="1">
            <a:spLocks noGrp="1"/>
          </p:cNvSpPr>
          <p:nvPr>
            <p:ph type="subTitle" idx="2"/>
          </p:nvPr>
        </p:nvSpPr>
        <p:spPr>
          <a:xfrm>
            <a:off x="5055491" y="2197992"/>
            <a:ext cx="1978200" cy="572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4"/>
          <p:cNvSpPr txBox="1">
            <a:spLocks noGrp="1"/>
          </p:cNvSpPr>
          <p:nvPr>
            <p:ph type="subTitle" idx="3"/>
          </p:nvPr>
        </p:nvSpPr>
        <p:spPr>
          <a:xfrm>
            <a:off x="2110300" y="4019175"/>
            <a:ext cx="1978200" cy="572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4"/>
          <p:cNvSpPr txBox="1">
            <a:spLocks noGrp="1"/>
          </p:cNvSpPr>
          <p:nvPr>
            <p:ph type="subTitle" idx="4"/>
          </p:nvPr>
        </p:nvSpPr>
        <p:spPr>
          <a:xfrm>
            <a:off x="5055491" y="4019175"/>
            <a:ext cx="1978200" cy="572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4"/>
          <p:cNvSpPr txBox="1">
            <a:spLocks noGrp="1"/>
          </p:cNvSpPr>
          <p:nvPr>
            <p:ph type="subTitle" idx="5"/>
          </p:nvPr>
        </p:nvSpPr>
        <p:spPr>
          <a:xfrm>
            <a:off x="2110311" y="1844792"/>
            <a:ext cx="1978200" cy="505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4"/>
          <p:cNvSpPr txBox="1">
            <a:spLocks noGrp="1"/>
          </p:cNvSpPr>
          <p:nvPr>
            <p:ph type="subTitle" idx="6"/>
          </p:nvPr>
        </p:nvSpPr>
        <p:spPr>
          <a:xfrm>
            <a:off x="2110311" y="3666075"/>
            <a:ext cx="1978200" cy="505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1" name="Google Shape;131;p24"/>
          <p:cNvSpPr txBox="1">
            <a:spLocks noGrp="1"/>
          </p:cNvSpPr>
          <p:nvPr>
            <p:ph type="subTitle" idx="7"/>
          </p:nvPr>
        </p:nvSpPr>
        <p:spPr>
          <a:xfrm>
            <a:off x="5055486" y="1844792"/>
            <a:ext cx="1978200" cy="505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 name="Google Shape;132;p24"/>
          <p:cNvSpPr txBox="1">
            <a:spLocks noGrp="1"/>
          </p:cNvSpPr>
          <p:nvPr>
            <p:ph type="subTitle" idx="8"/>
          </p:nvPr>
        </p:nvSpPr>
        <p:spPr>
          <a:xfrm>
            <a:off x="5055486" y="3666075"/>
            <a:ext cx="1978200" cy="505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3500"/>
              <a:buFont typeface="Rockwell"/>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5"/>
          <p:cNvSpPr txBox="1">
            <a:spLocks noGrp="1"/>
          </p:cNvSpPr>
          <p:nvPr>
            <p:ph type="subTitle" idx="1"/>
          </p:nvPr>
        </p:nvSpPr>
        <p:spPr>
          <a:xfrm>
            <a:off x="1109152" y="2149200"/>
            <a:ext cx="1986000" cy="635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5"/>
          <p:cNvSpPr txBox="1">
            <a:spLocks noGrp="1"/>
          </p:cNvSpPr>
          <p:nvPr>
            <p:ph type="subTitle" idx="2"/>
          </p:nvPr>
        </p:nvSpPr>
        <p:spPr>
          <a:xfrm>
            <a:off x="3579000" y="2149200"/>
            <a:ext cx="1986000" cy="635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5"/>
          <p:cNvSpPr txBox="1">
            <a:spLocks noGrp="1"/>
          </p:cNvSpPr>
          <p:nvPr>
            <p:ph type="subTitle" idx="3"/>
          </p:nvPr>
        </p:nvSpPr>
        <p:spPr>
          <a:xfrm>
            <a:off x="2344076" y="3579425"/>
            <a:ext cx="1986000" cy="635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5"/>
          <p:cNvSpPr txBox="1">
            <a:spLocks noGrp="1"/>
          </p:cNvSpPr>
          <p:nvPr>
            <p:ph type="subTitle" idx="4"/>
          </p:nvPr>
        </p:nvSpPr>
        <p:spPr>
          <a:xfrm>
            <a:off x="6048848" y="2149200"/>
            <a:ext cx="1986000" cy="635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5"/>
          <p:cNvSpPr txBox="1">
            <a:spLocks noGrp="1"/>
          </p:cNvSpPr>
          <p:nvPr>
            <p:ph type="subTitle" idx="5"/>
          </p:nvPr>
        </p:nvSpPr>
        <p:spPr>
          <a:xfrm>
            <a:off x="4813924" y="3579425"/>
            <a:ext cx="1986000" cy="635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5"/>
          <p:cNvSpPr txBox="1">
            <a:spLocks noGrp="1"/>
          </p:cNvSpPr>
          <p:nvPr>
            <p:ph type="subTitle" idx="6"/>
          </p:nvPr>
        </p:nvSpPr>
        <p:spPr>
          <a:xfrm>
            <a:off x="1113052" y="1808999"/>
            <a:ext cx="1978200" cy="492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 name="Google Shape;141;p25"/>
          <p:cNvSpPr txBox="1">
            <a:spLocks noGrp="1"/>
          </p:cNvSpPr>
          <p:nvPr>
            <p:ph type="subTitle" idx="7"/>
          </p:nvPr>
        </p:nvSpPr>
        <p:spPr>
          <a:xfrm>
            <a:off x="3582900" y="1808999"/>
            <a:ext cx="1978200" cy="492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5"/>
          <p:cNvSpPr txBox="1">
            <a:spLocks noGrp="1"/>
          </p:cNvSpPr>
          <p:nvPr>
            <p:ph type="subTitle" idx="8"/>
          </p:nvPr>
        </p:nvSpPr>
        <p:spPr>
          <a:xfrm>
            <a:off x="6052748" y="1808999"/>
            <a:ext cx="1978200" cy="492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5"/>
          <p:cNvSpPr txBox="1">
            <a:spLocks noGrp="1"/>
          </p:cNvSpPr>
          <p:nvPr>
            <p:ph type="subTitle" idx="9"/>
          </p:nvPr>
        </p:nvSpPr>
        <p:spPr>
          <a:xfrm>
            <a:off x="2347976" y="3239200"/>
            <a:ext cx="1978200" cy="492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5"/>
          <p:cNvSpPr txBox="1">
            <a:spLocks noGrp="1"/>
          </p:cNvSpPr>
          <p:nvPr>
            <p:ph type="subTitle" idx="13"/>
          </p:nvPr>
        </p:nvSpPr>
        <p:spPr>
          <a:xfrm>
            <a:off x="4817824" y="3239200"/>
            <a:ext cx="1978200" cy="492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3500"/>
              <a:buFont typeface="Rockwell"/>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26"/>
          <p:cNvSpPr txBox="1">
            <a:spLocks noGrp="1"/>
          </p:cNvSpPr>
          <p:nvPr>
            <p:ph type="subTitle" idx="1"/>
          </p:nvPr>
        </p:nvSpPr>
        <p:spPr>
          <a:xfrm>
            <a:off x="1109152" y="2149200"/>
            <a:ext cx="1986000" cy="635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6"/>
          <p:cNvSpPr txBox="1">
            <a:spLocks noGrp="1"/>
          </p:cNvSpPr>
          <p:nvPr>
            <p:ph type="subTitle" idx="2"/>
          </p:nvPr>
        </p:nvSpPr>
        <p:spPr>
          <a:xfrm>
            <a:off x="3579000" y="2149200"/>
            <a:ext cx="1986000" cy="635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6"/>
          <p:cNvSpPr txBox="1">
            <a:spLocks noGrp="1"/>
          </p:cNvSpPr>
          <p:nvPr>
            <p:ph type="subTitle" idx="3"/>
          </p:nvPr>
        </p:nvSpPr>
        <p:spPr>
          <a:xfrm>
            <a:off x="1109152" y="3579425"/>
            <a:ext cx="1986000" cy="635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6"/>
          <p:cNvSpPr txBox="1">
            <a:spLocks noGrp="1"/>
          </p:cNvSpPr>
          <p:nvPr>
            <p:ph type="subTitle" idx="4"/>
          </p:nvPr>
        </p:nvSpPr>
        <p:spPr>
          <a:xfrm>
            <a:off x="3579000" y="3579425"/>
            <a:ext cx="1986000" cy="635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6"/>
          <p:cNvSpPr txBox="1">
            <a:spLocks noGrp="1"/>
          </p:cNvSpPr>
          <p:nvPr>
            <p:ph type="subTitle" idx="5"/>
          </p:nvPr>
        </p:nvSpPr>
        <p:spPr>
          <a:xfrm>
            <a:off x="6048848" y="2149200"/>
            <a:ext cx="1986000" cy="635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6"/>
          <p:cNvSpPr txBox="1">
            <a:spLocks noGrp="1"/>
          </p:cNvSpPr>
          <p:nvPr>
            <p:ph type="subTitle" idx="6"/>
          </p:nvPr>
        </p:nvSpPr>
        <p:spPr>
          <a:xfrm>
            <a:off x="6048848" y="3579425"/>
            <a:ext cx="1986000" cy="635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6"/>
          <p:cNvSpPr txBox="1">
            <a:spLocks noGrp="1"/>
          </p:cNvSpPr>
          <p:nvPr>
            <p:ph type="subTitle" idx="7"/>
          </p:nvPr>
        </p:nvSpPr>
        <p:spPr>
          <a:xfrm>
            <a:off x="1113052" y="1808999"/>
            <a:ext cx="1978200" cy="492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26"/>
          <p:cNvSpPr txBox="1">
            <a:spLocks noGrp="1"/>
          </p:cNvSpPr>
          <p:nvPr>
            <p:ph type="subTitle" idx="8"/>
          </p:nvPr>
        </p:nvSpPr>
        <p:spPr>
          <a:xfrm>
            <a:off x="3582900" y="1808999"/>
            <a:ext cx="1978200" cy="492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5" name="Google Shape;155;p26"/>
          <p:cNvSpPr txBox="1">
            <a:spLocks noGrp="1"/>
          </p:cNvSpPr>
          <p:nvPr>
            <p:ph type="subTitle" idx="9"/>
          </p:nvPr>
        </p:nvSpPr>
        <p:spPr>
          <a:xfrm>
            <a:off x="6052748" y="1808999"/>
            <a:ext cx="1978200" cy="492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6" name="Google Shape;156;p26"/>
          <p:cNvSpPr txBox="1">
            <a:spLocks noGrp="1"/>
          </p:cNvSpPr>
          <p:nvPr>
            <p:ph type="subTitle" idx="13"/>
          </p:nvPr>
        </p:nvSpPr>
        <p:spPr>
          <a:xfrm>
            <a:off x="1113052" y="3239200"/>
            <a:ext cx="1978200" cy="492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26"/>
          <p:cNvSpPr txBox="1">
            <a:spLocks noGrp="1"/>
          </p:cNvSpPr>
          <p:nvPr>
            <p:ph type="subTitle" idx="14"/>
          </p:nvPr>
        </p:nvSpPr>
        <p:spPr>
          <a:xfrm>
            <a:off x="3582900" y="3239200"/>
            <a:ext cx="1978200" cy="492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26"/>
          <p:cNvSpPr txBox="1">
            <a:spLocks noGrp="1"/>
          </p:cNvSpPr>
          <p:nvPr>
            <p:ph type="subTitle" idx="15"/>
          </p:nvPr>
        </p:nvSpPr>
        <p:spPr>
          <a:xfrm>
            <a:off x="6052748" y="3239200"/>
            <a:ext cx="1978200" cy="4926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1">
  <p:cSld name="Section title 1">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4097963" y="2079575"/>
            <a:ext cx="4107300" cy="15114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SzPts val="3600"/>
              <a:buFont typeface="Rockwell"/>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1" name="Google Shape;161;p27"/>
          <p:cNvSpPr txBox="1">
            <a:spLocks noGrp="1"/>
          </p:cNvSpPr>
          <p:nvPr>
            <p:ph type="title" idx="2"/>
          </p:nvPr>
        </p:nvSpPr>
        <p:spPr>
          <a:xfrm>
            <a:off x="4097963" y="1012925"/>
            <a:ext cx="1652100" cy="915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lt1"/>
              </a:buClr>
              <a:buSzPts val="6000"/>
              <a:buFont typeface="Rockwell"/>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162" name="Google Shape;162;p27"/>
          <p:cNvSpPr txBox="1">
            <a:spLocks noGrp="1"/>
          </p:cNvSpPr>
          <p:nvPr>
            <p:ph type="subTitle" idx="1"/>
          </p:nvPr>
        </p:nvSpPr>
        <p:spPr>
          <a:xfrm>
            <a:off x="4097963" y="3741725"/>
            <a:ext cx="4107300" cy="375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7"/>
          <p:cNvSpPr>
            <a:spLocks noGrp="1"/>
          </p:cNvSpPr>
          <p:nvPr>
            <p:ph type="pic" idx="3"/>
          </p:nvPr>
        </p:nvSpPr>
        <p:spPr>
          <a:xfrm>
            <a:off x="1243537" y="993600"/>
            <a:ext cx="2277000" cy="3156300"/>
          </a:xfrm>
          <a:prstGeom prst="rect">
            <a:avLst/>
          </a:prstGeom>
          <a:noFill/>
          <a:ln w="19050" cap="flat" cmpd="sng">
            <a:solidFill>
              <a:schemeClr val="dk2"/>
            </a:solidFill>
            <a:prstDash val="solid"/>
            <a:round/>
            <a:headEnd type="none" w="sm" len="sm"/>
            <a:tailEnd type="none" w="sm" len="sm"/>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2347938" y="677525"/>
            <a:ext cx="4448100" cy="10587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3500"/>
              <a:buFont typeface="Rockwell"/>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28"/>
          <p:cNvSpPr txBox="1">
            <a:spLocks noGrp="1"/>
          </p:cNvSpPr>
          <p:nvPr>
            <p:ph type="subTitle" idx="1"/>
          </p:nvPr>
        </p:nvSpPr>
        <p:spPr>
          <a:xfrm>
            <a:off x="2347900" y="1841450"/>
            <a:ext cx="4448100" cy="1058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802386" y="363474"/>
            <a:ext cx="7543800" cy="1206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p29"/>
          <p:cNvSpPr txBox="1">
            <a:spLocks noGrp="1"/>
          </p:cNvSpPr>
          <p:nvPr>
            <p:ph type="body" idx="1"/>
          </p:nvPr>
        </p:nvSpPr>
        <p:spPr>
          <a:xfrm>
            <a:off x="802386" y="1591056"/>
            <a:ext cx="7543800" cy="3038100"/>
          </a:xfrm>
          <a:prstGeom prst="rect">
            <a:avLst/>
          </a:prstGeom>
          <a:noFill/>
          <a:ln>
            <a:noFill/>
          </a:ln>
        </p:spPr>
        <p:txBody>
          <a:bodyPr spcFirstLastPara="1" wrap="square" lIns="91425" tIns="45700" rIns="91425" bIns="45700" anchor="t" anchorCtr="0">
            <a:normAutofit/>
          </a:bodyPr>
          <a:lstStyle>
            <a:lvl1pPr marL="457200" lvl="0" indent="-325755" algn="l" rtl="0">
              <a:lnSpc>
                <a:spcPct val="90000"/>
              </a:lnSpc>
              <a:spcBef>
                <a:spcPts val="900"/>
              </a:spcBef>
              <a:spcAft>
                <a:spcPts val="0"/>
              </a:spcAft>
              <a:buSzPts val="1530"/>
              <a:buChar char="▪"/>
              <a:defRPr/>
            </a:lvl1pPr>
            <a:lvl2pPr marL="914400" lvl="1" indent="-325755" algn="l" rtl="0">
              <a:lnSpc>
                <a:spcPct val="90000"/>
              </a:lnSpc>
              <a:spcBef>
                <a:spcPts val="300"/>
              </a:spcBef>
              <a:spcAft>
                <a:spcPts val="0"/>
              </a:spcAft>
              <a:buSzPts val="1530"/>
              <a:buChar char="▪"/>
              <a:defRPr/>
            </a:lvl2pPr>
            <a:lvl3pPr marL="1371600" lvl="2" indent="-325755" algn="l" rtl="0">
              <a:lnSpc>
                <a:spcPct val="90000"/>
              </a:lnSpc>
              <a:spcBef>
                <a:spcPts val="300"/>
              </a:spcBef>
              <a:spcAft>
                <a:spcPts val="0"/>
              </a:spcAft>
              <a:buSzPts val="1530"/>
              <a:buChar char="▪"/>
              <a:defRPr/>
            </a:lvl3pPr>
            <a:lvl4pPr marL="1828800" lvl="3" indent="-325755" algn="l" rtl="0">
              <a:lnSpc>
                <a:spcPct val="90000"/>
              </a:lnSpc>
              <a:spcBef>
                <a:spcPts val="300"/>
              </a:spcBef>
              <a:spcAft>
                <a:spcPts val="0"/>
              </a:spcAft>
              <a:buSzPts val="1530"/>
              <a:buChar char="▪"/>
              <a:defRPr/>
            </a:lvl4pPr>
            <a:lvl5pPr marL="2286000" lvl="4" indent="-325754" algn="l" rtl="0">
              <a:lnSpc>
                <a:spcPct val="90000"/>
              </a:lnSpc>
              <a:spcBef>
                <a:spcPts val="300"/>
              </a:spcBef>
              <a:spcAft>
                <a:spcPts val="0"/>
              </a:spcAft>
              <a:buSzPts val="1530"/>
              <a:buChar char="▪"/>
              <a:defRPr/>
            </a:lvl5pPr>
            <a:lvl6pPr marL="2743200" lvl="5" indent="-325754" algn="l" rtl="0">
              <a:lnSpc>
                <a:spcPct val="90000"/>
              </a:lnSpc>
              <a:spcBef>
                <a:spcPts val="300"/>
              </a:spcBef>
              <a:spcAft>
                <a:spcPts val="0"/>
              </a:spcAft>
              <a:buSzPts val="1530"/>
              <a:buChar char="▪"/>
              <a:defRPr/>
            </a:lvl6pPr>
            <a:lvl7pPr marL="3200400" lvl="6" indent="-325754" algn="l" rtl="0">
              <a:lnSpc>
                <a:spcPct val="90000"/>
              </a:lnSpc>
              <a:spcBef>
                <a:spcPts val="300"/>
              </a:spcBef>
              <a:spcAft>
                <a:spcPts val="0"/>
              </a:spcAft>
              <a:buSzPts val="1530"/>
              <a:buChar char="▪"/>
              <a:defRPr/>
            </a:lvl7pPr>
            <a:lvl8pPr marL="3657600" lvl="7" indent="-325754" algn="l" rtl="0">
              <a:lnSpc>
                <a:spcPct val="90000"/>
              </a:lnSpc>
              <a:spcBef>
                <a:spcPts val="300"/>
              </a:spcBef>
              <a:spcAft>
                <a:spcPts val="0"/>
              </a:spcAft>
              <a:buSzPts val="1530"/>
              <a:buChar char="▪"/>
              <a:defRPr/>
            </a:lvl8pPr>
            <a:lvl9pPr marL="4114800" lvl="8" indent="-325754" algn="l" rtl="0">
              <a:lnSpc>
                <a:spcPct val="90000"/>
              </a:lnSpc>
              <a:spcBef>
                <a:spcPts val="300"/>
              </a:spcBef>
              <a:spcAft>
                <a:spcPts val="150"/>
              </a:spcAft>
              <a:buSzPts val="1530"/>
              <a:buChar char="▪"/>
              <a:defRPr/>
            </a:lvl9pPr>
          </a:lstStyle>
          <a:p>
            <a:endParaRPr/>
          </a:p>
        </p:txBody>
      </p:sp>
      <p:sp>
        <p:nvSpPr>
          <p:cNvPr id="170" name="Google Shape;170;p29"/>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1" name="Google Shape;171;p29"/>
          <p:cNvSpPr txBox="1">
            <a:spLocks noGrp="1"/>
          </p:cNvSpPr>
          <p:nvPr>
            <p:ph type="ftr" idx="11"/>
          </p:nvPr>
        </p:nvSpPr>
        <p:spPr>
          <a:xfrm>
            <a:off x="816102" y="4704588"/>
            <a:ext cx="4745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2" name="Google Shape;172;p29"/>
          <p:cNvSpPr txBox="1">
            <a:spLocks noGrp="1"/>
          </p:cNvSpPr>
          <p:nvPr>
            <p:ph type="sldNum" idx="12"/>
          </p:nvPr>
        </p:nvSpPr>
        <p:spPr>
          <a:xfrm>
            <a:off x="8483346" y="4704588"/>
            <a:ext cx="4800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173"/>
        <p:cNvGrpSpPr/>
        <p:nvPr/>
      </p:nvGrpSpPr>
      <p:grpSpPr>
        <a:xfrm>
          <a:off x="0" y="0"/>
          <a:ext cx="0" cy="0"/>
          <a:chOff x="0" y="0"/>
          <a:chExt cx="0" cy="0"/>
        </a:xfrm>
      </p:grpSpPr>
      <p:sp>
        <p:nvSpPr>
          <p:cNvPr id="174" name="Google Shape;174;p30"/>
          <p:cNvSpPr/>
          <p:nvPr/>
        </p:nvSpPr>
        <p:spPr>
          <a:xfrm>
            <a:off x="0" y="3688492"/>
            <a:ext cx="9144000" cy="1455000"/>
          </a:xfrm>
          <a:prstGeom prst="rect">
            <a:avLst/>
          </a:prstGeom>
          <a:blipFill rotWithShape="1">
            <a:blip r:embed="rId2">
              <a:alphaModFix amt="85000"/>
            </a:blip>
            <a:tile tx="0" ty="-704850" sx="92002" sy="89002"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Rockwell"/>
              <a:ea typeface="Rockwell"/>
              <a:cs typeface="Rockwell"/>
              <a:sym typeface="Rockwell"/>
            </a:endParaRPr>
          </a:p>
        </p:txBody>
      </p:sp>
      <p:sp>
        <p:nvSpPr>
          <p:cNvPr id="175" name="Google Shape;175;p30"/>
          <p:cNvSpPr txBox="1">
            <a:spLocks noGrp="1"/>
          </p:cNvSpPr>
          <p:nvPr>
            <p:ph type="title"/>
          </p:nvPr>
        </p:nvSpPr>
        <p:spPr>
          <a:xfrm>
            <a:off x="1625346" y="918972"/>
            <a:ext cx="6960900" cy="2640300"/>
          </a:xfrm>
          <a:prstGeom prst="rect">
            <a:avLst/>
          </a:prstGeom>
          <a:noFill/>
          <a:ln>
            <a:noFill/>
          </a:ln>
        </p:spPr>
        <p:txBody>
          <a:bodyPr spcFirstLastPara="1" wrap="square" lIns="91425" tIns="45700" rIns="91425" bIns="45700" anchor="ctr" anchorCtr="0">
            <a:normAutofit/>
          </a:bodyPr>
          <a:lstStyle>
            <a:lvl1pPr lvl="0" algn="l" rtl="0">
              <a:lnSpc>
                <a:spcPct val="80000"/>
              </a:lnSpc>
              <a:spcBef>
                <a:spcPts val="0"/>
              </a:spcBef>
              <a:spcAft>
                <a:spcPts val="0"/>
              </a:spcAft>
              <a:buSzPts val="6000"/>
              <a:buFont typeface="Rockwell"/>
              <a:buNone/>
              <a:defRPr sz="60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30"/>
          <p:cNvSpPr txBox="1">
            <a:spLocks noGrp="1"/>
          </p:cNvSpPr>
          <p:nvPr>
            <p:ph type="body" idx="1"/>
          </p:nvPr>
        </p:nvSpPr>
        <p:spPr>
          <a:xfrm>
            <a:off x="1624330" y="3765042"/>
            <a:ext cx="6789300" cy="800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900"/>
              </a:spcBef>
              <a:spcAft>
                <a:spcPts val="0"/>
              </a:spcAft>
              <a:buSzPts val="1275"/>
              <a:buNone/>
              <a:defRPr sz="1500">
                <a:solidFill>
                  <a:schemeClr val="dk1"/>
                </a:solidFill>
              </a:defRPr>
            </a:lvl1pPr>
            <a:lvl2pPr marL="914400" lvl="1" indent="-228600" algn="l" rtl="0">
              <a:lnSpc>
                <a:spcPct val="90000"/>
              </a:lnSpc>
              <a:spcBef>
                <a:spcPts val="300"/>
              </a:spcBef>
              <a:spcAft>
                <a:spcPts val="0"/>
              </a:spcAft>
              <a:buSzPts val="1148"/>
              <a:buNone/>
              <a:defRPr sz="1350">
                <a:solidFill>
                  <a:srgbClr val="888888"/>
                </a:solidFill>
              </a:defRPr>
            </a:lvl2pPr>
            <a:lvl3pPr marL="1371600" lvl="2" indent="-228600" algn="l" rtl="0">
              <a:lnSpc>
                <a:spcPct val="90000"/>
              </a:lnSpc>
              <a:spcBef>
                <a:spcPts val="300"/>
              </a:spcBef>
              <a:spcAft>
                <a:spcPts val="0"/>
              </a:spcAft>
              <a:buSzPts val="1020"/>
              <a:buNone/>
              <a:defRPr sz="1200">
                <a:solidFill>
                  <a:srgbClr val="888888"/>
                </a:solidFill>
              </a:defRPr>
            </a:lvl3pPr>
            <a:lvl4pPr marL="1828800" lvl="3" indent="-228600" algn="l" rtl="0">
              <a:lnSpc>
                <a:spcPct val="90000"/>
              </a:lnSpc>
              <a:spcBef>
                <a:spcPts val="300"/>
              </a:spcBef>
              <a:spcAft>
                <a:spcPts val="0"/>
              </a:spcAft>
              <a:buSzPts val="893"/>
              <a:buNone/>
              <a:defRPr sz="1050">
                <a:solidFill>
                  <a:srgbClr val="888888"/>
                </a:solidFill>
              </a:defRPr>
            </a:lvl4pPr>
            <a:lvl5pPr marL="2286000" lvl="4" indent="-228600" algn="l" rtl="0">
              <a:lnSpc>
                <a:spcPct val="90000"/>
              </a:lnSpc>
              <a:spcBef>
                <a:spcPts val="300"/>
              </a:spcBef>
              <a:spcAft>
                <a:spcPts val="0"/>
              </a:spcAft>
              <a:buSzPts val="893"/>
              <a:buNone/>
              <a:defRPr sz="1050">
                <a:solidFill>
                  <a:srgbClr val="888888"/>
                </a:solidFill>
              </a:defRPr>
            </a:lvl5pPr>
            <a:lvl6pPr marL="2743200" lvl="5" indent="-228600" algn="l" rtl="0">
              <a:lnSpc>
                <a:spcPct val="90000"/>
              </a:lnSpc>
              <a:spcBef>
                <a:spcPts val="300"/>
              </a:spcBef>
              <a:spcAft>
                <a:spcPts val="0"/>
              </a:spcAft>
              <a:buSzPts val="893"/>
              <a:buNone/>
              <a:defRPr sz="1050">
                <a:solidFill>
                  <a:srgbClr val="888888"/>
                </a:solidFill>
              </a:defRPr>
            </a:lvl6pPr>
            <a:lvl7pPr marL="3200400" lvl="6" indent="-228600" algn="l" rtl="0">
              <a:lnSpc>
                <a:spcPct val="90000"/>
              </a:lnSpc>
              <a:spcBef>
                <a:spcPts val="300"/>
              </a:spcBef>
              <a:spcAft>
                <a:spcPts val="0"/>
              </a:spcAft>
              <a:buSzPts val="893"/>
              <a:buNone/>
              <a:defRPr sz="1050">
                <a:solidFill>
                  <a:srgbClr val="888888"/>
                </a:solidFill>
              </a:defRPr>
            </a:lvl7pPr>
            <a:lvl8pPr marL="3657600" lvl="7" indent="-228600" algn="l" rtl="0">
              <a:lnSpc>
                <a:spcPct val="90000"/>
              </a:lnSpc>
              <a:spcBef>
                <a:spcPts val="300"/>
              </a:spcBef>
              <a:spcAft>
                <a:spcPts val="0"/>
              </a:spcAft>
              <a:buSzPts val="893"/>
              <a:buNone/>
              <a:defRPr sz="1050">
                <a:solidFill>
                  <a:srgbClr val="888888"/>
                </a:solidFill>
              </a:defRPr>
            </a:lvl8pPr>
            <a:lvl9pPr marL="4114800" lvl="8" indent="-228600" algn="l" rtl="0">
              <a:lnSpc>
                <a:spcPct val="90000"/>
              </a:lnSpc>
              <a:spcBef>
                <a:spcPts val="300"/>
              </a:spcBef>
              <a:spcAft>
                <a:spcPts val="150"/>
              </a:spcAft>
              <a:buSzPts val="893"/>
              <a:buNone/>
              <a:defRPr sz="1050">
                <a:solidFill>
                  <a:srgbClr val="888888"/>
                </a:solidFill>
              </a:defRPr>
            </a:lvl9pPr>
          </a:lstStyle>
          <a:p>
            <a:endParaRPr/>
          </a:p>
        </p:txBody>
      </p:sp>
      <p:sp>
        <p:nvSpPr>
          <p:cNvPr id="177" name="Google Shape;177;p30"/>
          <p:cNvSpPr txBox="1">
            <a:spLocks noGrp="1"/>
          </p:cNvSpPr>
          <p:nvPr>
            <p:ph type="dt" idx="10"/>
          </p:nvPr>
        </p:nvSpPr>
        <p:spPr>
          <a:xfrm>
            <a:off x="6445251" y="4704588"/>
            <a:ext cx="19833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8" name="Google Shape;178;p30"/>
          <p:cNvSpPr txBox="1">
            <a:spLocks noGrp="1"/>
          </p:cNvSpPr>
          <p:nvPr>
            <p:ph type="ftr" idx="11"/>
          </p:nvPr>
        </p:nvSpPr>
        <p:spPr>
          <a:xfrm>
            <a:off x="1637031" y="4704588"/>
            <a:ext cx="4745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179" name="Google Shape;179;p30"/>
          <p:cNvGrpSpPr/>
          <p:nvPr/>
        </p:nvGrpSpPr>
        <p:grpSpPr>
          <a:xfrm>
            <a:off x="673049" y="1744384"/>
            <a:ext cx="810675" cy="810675"/>
            <a:chOff x="9685338" y="4460675"/>
            <a:chExt cx="1080900" cy="1080900"/>
          </a:xfrm>
        </p:grpSpPr>
        <p:sp>
          <p:nvSpPr>
            <p:cNvPr id="180" name="Google Shape;180;p30"/>
            <p:cNvSpPr/>
            <p:nvPr/>
          </p:nvSpPr>
          <p:spPr>
            <a:xfrm>
              <a:off x="9685338" y="4460675"/>
              <a:ext cx="1080900" cy="1080900"/>
            </a:xfrm>
            <a:prstGeom prst="ellipse">
              <a:avLst/>
            </a:prstGeom>
            <a:blipFill rotWithShape="1">
              <a:blip r:embed="rId3">
                <a:alphaModFix/>
              </a:blip>
              <a:tile tx="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181" name="Google Shape;181;p30"/>
            <p:cNvSpPr/>
            <p:nvPr/>
          </p:nvSpPr>
          <p:spPr>
            <a:xfrm>
              <a:off x="9793429" y="4568765"/>
              <a:ext cx="864600" cy="864600"/>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Rockwell"/>
                <a:buNone/>
              </a:pPr>
              <a:endParaRPr sz="1350" b="0" i="0" u="none" strike="noStrike" cap="none">
                <a:solidFill>
                  <a:srgbClr val="FFFFFF"/>
                </a:solidFill>
                <a:latin typeface="Calibri"/>
                <a:ea typeface="Calibri"/>
                <a:cs typeface="Calibri"/>
                <a:sym typeface="Calibri"/>
              </a:endParaRPr>
            </a:p>
          </p:txBody>
        </p:sp>
      </p:grpSp>
      <p:sp>
        <p:nvSpPr>
          <p:cNvPr id="182" name="Google Shape;182;p30"/>
          <p:cNvSpPr txBox="1">
            <a:spLocks noGrp="1"/>
          </p:cNvSpPr>
          <p:nvPr>
            <p:ph type="sldNum" idx="12"/>
          </p:nvPr>
        </p:nvSpPr>
        <p:spPr>
          <a:xfrm>
            <a:off x="632776" y="1879600"/>
            <a:ext cx="891300" cy="5403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2100" b="1">
                <a:solidFill>
                  <a:srgbClr val="FFFFFF"/>
                </a:solidFill>
                <a:latin typeface="Rockwell"/>
                <a:ea typeface="Rockwell"/>
                <a:cs typeface="Rockwell"/>
                <a:sym typeface="Rockwell"/>
              </a:defRPr>
            </a:lvl1pPr>
            <a:lvl2pPr marL="0" lvl="1" indent="0" algn="ctr" rtl="0">
              <a:spcBef>
                <a:spcPts val="0"/>
              </a:spcBef>
              <a:buNone/>
              <a:defRPr sz="2100" b="1">
                <a:solidFill>
                  <a:srgbClr val="FFFFFF"/>
                </a:solidFill>
                <a:latin typeface="Rockwell"/>
                <a:ea typeface="Rockwell"/>
                <a:cs typeface="Rockwell"/>
                <a:sym typeface="Rockwell"/>
              </a:defRPr>
            </a:lvl2pPr>
            <a:lvl3pPr marL="0" lvl="2" indent="0" algn="ctr" rtl="0">
              <a:spcBef>
                <a:spcPts val="0"/>
              </a:spcBef>
              <a:buNone/>
              <a:defRPr sz="2100" b="1">
                <a:solidFill>
                  <a:srgbClr val="FFFFFF"/>
                </a:solidFill>
                <a:latin typeface="Rockwell"/>
                <a:ea typeface="Rockwell"/>
                <a:cs typeface="Rockwell"/>
                <a:sym typeface="Rockwell"/>
              </a:defRPr>
            </a:lvl3pPr>
            <a:lvl4pPr marL="0" lvl="3" indent="0" algn="ctr" rtl="0">
              <a:spcBef>
                <a:spcPts val="0"/>
              </a:spcBef>
              <a:buNone/>
              <a:defRPr sz="2100" b="1">
                <a:solidFill>
                  <a:srgbClr val="FFFFFF"/>
                </a:solidFill>
                <a:latin typeface="Rockwell"/>
                <a:ea typeface="Rockwell"/>
                <a:cs typeface="Rockwell"/>
                <a:sym typeface="Rockwell"/>
              </a:defRPr>
            </a:lvl4pPr>
            <a:lvl5pPr marL="0" lvl="4" indent="0" algn="ctr" rtl="0">
              <a:spcBef>
                <a:spcPts val="0"/>
              </a:spcBef>
              <a:buNone/>
              <a:defRPr sz="2100" b="1">
                <a:solidFill>
                  <a:srgbClr val="FFFFFF"/>
                </a:solidFill>
                <a:latin typeface="Rockwell"/>
                <a:ea typeface="Rockwell"/>
                <a:cs typeface="Rockwell"/>
                <a:sym typeface="Rockwell"/>
              </a:defRPr>
            </a:lvl5pPr>
            <a:lvl6pPr marL="0" lvl="5" indent="0" algn="ctr" rtl="0">
              <a:spcBef>
                <a:spcPts val="0"/>
              </a:spcBef>
              <a:buNone/>
              <a:defRPr sz="2100" b="1">
                <a:solidFill>
                  <a:srgbClr val="FFFFFF"/>
                </a:solidFill>
                <a:latin typeface="Rockwell"/>
                <a:ea typeface="Rockwell"/>
                <a:cs typeface="Rockwell"/>
                <a:sym typeface="Rockwell"/>
              </a:defRPr>
            </a:lvl6pPr>
            <a:lvl7pPr marL="0" lvl="6" indent="0" algn="ctr" rtl="0">
              <a:spcBef>
                <a:spcPts val="0"/>
              </a:spcBef>
              <a:buNone/>
              <a:defRPr sz="2100" b="1">
                <a:solidFill>
                  <a:srgbClr val="FFFFFF"/>
                </a:solidFill>
                <a:latin typeface="Rockwell"/>
                <a:ea typeface="Rockwell"/>
                <a:cs typeface="Rockwell"/>
                <a:sym typeface="Rockwell"/>
              </a:defRPr>
            </a:lvl7pPr>
            <a:lvl8pPr marL="0" lvl="7" indent="0" algn="ctr" rtl="0">
              <a:spcBef>
                <a:spcPts val="0"/>
              </a:spcBef>
              <a:buNone/>
              <a:defRPr sz="2100" b="1">
                <a:solidFill>
                  <a:srgbClr val="FFFFFF"/>
                </a:solidFill>
                <a:latin typeface="Rockwell"/>
                <a:ea typeface="Rockwell"/>
                <a:cs typeface="Rockwell"/>
                <a:sym typeface="Rockwell"/>
              </a:defRPr>
            </a:lvl8pPr>
            <a:lvl9pPr marL="0" lvl="8" indent="0" algn="ctr" rtl="0">
              <a:spcBef>
                <a:spcPts val="0"/>
              </a:spcBef>
              <a:buNone/>
              <a:defRPr sz="2100" b="1">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802386" y="363474"/>
            <a:ext cx="7543800" cy="1206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 name="Google Shape;185;p31"/>
          <p:cNvSpPr txBox="1">
            <a:spLocks noGrp="1"/>
          </p:cNvSpPr>
          <p:nvPr>
            <p:ph type="body" idx="1"/>
          </p:nvPr>
        </p:nvSpPr>
        <p:spPr>
          <a:xfrm>
            <a:off x="802386" y="1645920"/>
            <a:ext cx="3566100" cy="2983200"/>
          </a:xfrm>
          <a:prstGeom prst="rect">
            <a:avLst/>
          </a:prstGeom>
          <a:noFill/>
          <a:ln>
            <a:noFill/>
          </a:ln>
        </p:spPr>
        <p:txBody>
          <a:bodyPr spcFirstLastPara="1" wrap="square" lIns="91425" tIns="45700" rIns="91425" bIns="45700" anchor="t" anchorCtr="0">
            <a:normAutofit/>
          </a:bodyPr>
          <a:lstStyle>
            <a:lvl1pPr marL="457200" lvl="0" indent="-309562" algn="l" rtl="0">
              <a:lnSpc>
                <a:spcPct val="90000"/>
              </a:lnSpc>
              <a:spcBef>
                <a:spcPts val="900"/>
              </a:spcBef>
              <a:spcAft>
                <a:spcPts val="0"/>
              </a:spcAft>
              <a:buSzPts val="1275"/>
              <a:buChar char="▪"/>
              <a:defRPr sz="1500"/>
            </a:lvl1pPr>
            <a:lvl2pPr marL="914400" lvl="1" indent="-301466" algn="l" rtl="0">
              <a:lnSpc>
                <a:spcPct val="90000"/>
              </a:lnSpc>
              <a:spcBef>
                <a:spcPts val="300"/>
              </a:spcBef>
              <a:spcAft>
                <a:spcPts val="0"/>
              </a:spcAft>
              <a:buSzPts val="1148"/>
              <a:buChar char="▪"/>
              <a:defRPr sz="1350"/>
            </a:lvl2pPr>
            <a:lvl3pPr marL="1371600" lvl="2" indent="-293369" algn="l" rtl="0">
              <a:lnSpc>
                <a:spcPct val="90000"/>
              </a:lnSpc>
              <a:spcBef>
                <a:spcPts val="300"/>
              </a:spcBef>
              <a:spcAft>
                <a:spcPts val="0"/>
              </a:spcAft>
              <a:buSzPts val="1020"/>
              <a:buChar char="▪"/>
              <a:defRPr sz="1200"/>
            </a:lvl3pPr>
            <a:lvl4pPr marL="1828800" lvl="3" indent="-293369" algn="l" rtl="0">
              <a:lnSpc>
                <a:spcPct val="90000"/>
              </a:lnSpc>
              <a:spcBef>
                <a:spcPts val="300"/>
              </a:spcBef>
              <a:spcAft>
                <a:spcPts val="0"/>
              </a:spcAft>
              <a:buSzPts val="1020"/>
              <a:buChar char="▪"/>
              <a:defRPr sz="1200"/>
            </a:lvl4pPr>
            <a:lvl5pPr marL="2286000" lvl="4" indent="-293370" algn="l" rtl="0">
              <a:lnSpc>
                <a:spcPct val="90000"/>
              </a:lnSpc>
              <a:spcBef>
                <a:spcPts val="300"/>
              </a:spcBef>
              <a:spcAft>
                <a:spcPts val="0"/>
              </a:spcAft>
              <a:buSzPts val="1020"/>
              <a:buChar char="▪"/>
              <a:defRPr sz="1200"/>
            </a:lvl5pPr>
            <a:lvl6pPr marL="2743200" lvl="5" indent="-301466" algn="l" rtl="0">
              <a:lnSpc>
                <a:spcPct val="90000"/>
              </a:lnSpc>
              <a:spcBef>
                <a:spcPts val="300"/>
              </a:spcBef>
              <a:spcAft>
                <a:spcPts val="0"/>
              </a:spcAft>
              <a:buSzPts val="1148"/>
              <a:buChar char="▪"/>
              <a:defRPr sz="1350"/>
            </a:lvl6pPr>
            <a:lvl7pPr marL="3200400" lvl="6" indent="-301466" algn="l" rtl="0">
              <a:lnSpc>
                <a:spcPct val="90000"/>
              </a:lnSpc>
              <a:spcBef>
                <a:spcPts val="300"/>
              </a:spcBef>
              <a:spcAft>
                <a:spcPts val="0"/>
              </a:spcAft>
              <a:buSzPts val="1148"/>
              <a:buChar char="▪"/>
              <a:defRPr sz="1350"/>
            </a:lvl7pPr>
            <a:lvl8pPr marL="3657600" lvl="7" indent="-301466" algn="l" rtl="0">
              <a:lnSpc>
                <a:spcPct val="90000"/>
              </a:lnSpc>
              <a:spcBef>
                <a:spcPts val="300"/>
              </a:spcBef>
              <a:spcAft>
                <a:spcPts val="0"/>
              </a:spcAft>
              <a:buSzPts val="1148"/>
              <a:buChar char="▪"/>
              <a:defRPr sz="1350"/>
            </a:lvl8pPr>
            <a:lvl9pPr marL="4114800" lvl="8" indent="-301466" algn="l" rtl="0">
              <a:lnSpc>
                <a:spcPct val="90000"/>
              </a:lnSpc>
              <a:spcBef>
                <a:spcPts val="300"/>
              </a:spcBef>
              <a:spcAft>
                <a:spcPts val="150"/>
              </a:spcAft>
              <a:buSzPts val="1148"/>
              <a:buChar char="▪"/>
              <a:defRPr sz="1350"/>
            </a:lvl9pPr>
          </a:lstStyle>
          <a:p>
            <a:endParaRPr/>
          </a:p>
        </p:txBody>
      </p:sp>
      <p:sp>
        <p:nvSpPr>
          <p:cNvPr id="186" name="Google Shape;186;p31"/>
          <p:cNvSpPr txBox="1">
            <a:spLocks noGrp="1"/>
          </p:cNvSpPr>
          <p:nvPr>
            <p:ph type="body" idx="2"/>
          </p:nvPr>
        </p:nvSpPr>
        <p:spPr>
          <a:xfrm>
            <a:off x="4773168" y="1645920"/>
            <a:ext cx="3566100" cy="2983200"/>
          </a:xfrm>
          <a:prstGeom prst="rect">
            <a:avLst/>
          </a:prstGeom>
          <a:noFill/>
          <a:ln>
            <a:noFill/>
          </a:ln>
        </p:spPr>
        <p:txBody>
          <a:bodyPr spcFirstLastPara="1" wrap="square" lIns="91425" tIns="45700" rIns="91425" bIns="45700" anchor="t" anchorCtr="0">
            <a:normAutofit/>
          </a:bodyPr>
          <a:lstStyle>
            <a:lvl1pPr marL="457200" lvl="0" indent="-309562" algn="l" rtl="0">
              <a:lnSpc>
                <a:spcPct val="90000"/>
              </a:lnSpc>
              <a:spcBef>
                <a:spcPts val="900"/>
              </a:spcBef>
              <a:spcAft>
                <a:spcPts val="0"/>
              </a:spcAft>
              <a:buSzPts val="1275"/>
              <a:buChar char="▪"/>
              <a:defRPr sz="1500"/>
            </a:lvl1pPr>
            <a:lvl2pPr marL="914400" lvl="1" indent="-301466" algn="l" rtl="0">
              <a:lnSpc>
                <a:spcPct val="90000"/>
              </a:lnSpc>
              <a:spcBef>
                <a:spcPts val="300"/>
              </a:spcBef>
              <a:spcAft>
                <a:spcPts val="0"/>
              </a:spcAft>
              <a:buSzPts val="1148"/>
              <a:buChar char="▪"/>
              <a:defRPr sz="1350"/>
            </a:lvl2pPr>
            <a:lvl3pPr marL="1371600" lvl="2" indent="-293369" algn="l" rtl="0">
              <a:lnSpc>
                <a:spcPct val="90000"/>
              </a:lnSpc>
              <a:spcBef>
                <a:spcPts val="300"/>
              </a:spcBef>
              <a:spcAft>
                <a:spcPts val="0"/>
              </a:spcAft>
              <a:buSzPts val="1020"/>
              <a:buChar char="▪"/>
              <a:defRPr sz="1200"/>
            </a:lvl3pPr>
            <a:lvl4pPr marL="1828800" lvl="3" indent="-293369" algn="l" rtl="0">
              <a:lnSpc>
                <a:spcPct val="90000"/>
              </a:lnSpc>
              <a:spcBef>
                <a:spcPts val="300"/>
              </a:spcBef>
              <a:spcAft>
                <a:spcPts val="0"/>
              </a:spcAft>
              <a:buSzPts val="1020"/>
              <a:buChar char="▪"/>
              <a:defRPr sz="1200"/>
            </a:lvl4pPr>
            <a:lvl5pPr marL="2286000" lvl="4" indent="-293370" algn="l" rtl="0">
              <a:lnSpc>
                <a:spcPct val="90000"/>
              </a:lnSpc>
              <a:spcBef>
                <a:spcPts val="300"/>
              </a:spcBef>
              <a:spcAft>
                <a:spcPts val="0"/>
              </a:spcAft>
              <a:buSzPts val="1020"/>
              <a:buChar char="▪"/>
              <a:defRPr sz="1200"/>
            </a:lvl5pPr>
            <a:lvl6pPr marL="2743200" lvl="5" indent="-301466" algn="l" rtl="0">
              <a:lnSpc>
                <a:spcPct val="90000"/>
              </a:lnSpc>
              <a:spcBef>
                <a:spcPts val="300"/>
              </a:spcBef>
              <a:spcAft>
                <a:spcPts val="0"/>
              </a:spcAft>
              <a:buSzPts val="1148"/>
              <a:buChar char="▪"/>
              <a:defRPr sz="1350"/>
            </a:lvl6pPr>
            <a:lvl7pPr marL="3200400" lvl="6" indent="-301466" algn="l" rtl="0">
              <a:lnSpc>
                <a:spcPct val="90000"/>
              </a:lnSpc>
              <a:spcBef>
                <a:spcPts val="300"/>
              </a:spcBef>
              <a:spcAft>
                <a:spcPts val="0"/>
              </a:spcAft>
              <a:buSzPts val="1148"/>
              <a:buChar char="▪"/>
              <a:defRPr sz="1350"/>
            </a:lvl7pPr>
            <a:lvl8pPr marL="3657600" lvl="7" indent="-301466" algn="l" rtl="0">
              <a:lnSpc>
                <a:spcPct val="90000"/>
              </a:lnSpc>
              <a:spcBef>
                <a:spcPts val="300"/>
              </a:spcBef>
              <a:spcAft>
                <a:spcPts val="0"/>
              </a:spcAft>
              <a:buSzPts val="1148"/>
              <a:buChar char="▪"/>
              <a:defRPr sz="1350"/>
            </a:lvl8pPr>
            <a:lvl9pPr marL="4114800" lvl="8" indent="-301466" algn="l" rtl="0">
              <a:lnSpc>
                <a:spcPct val="90000"/>
              </a:lnSpc>
              <a:spcBef>
                <a:spcPts val="300"/>
              </a:spcBef>
              <a:spcAft>
                <a:spcPts val="150"/>
              </a:spcAft>
              <a:buSzPts val="1148"/>
              <a:buChar char="▪"/>
              <a:defRPr sz="1350"/>
            </a:lvl9pPr>
          </a:lstStyle>
          <a:p>
            <a:endParaRPr/>
          </a:p>
        </p:txBody>
      </p:sp>
      <p:sp>
        <p:nvSpPr>
          <p:cNvPr id="187" name="Google Shape;187;p31"/>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8" name="Google Shape;188;p31"/>
          <p:cNvSpPr txBox="1">
            <a:spLocks noGrp="1"/>
          </p:cNvSpPr>
          <p:nvPr>
            <p:ph type="ftr" idx="11"/>
          </p:nvPr>
        </p:nvSpPr>
        <p:spPr>
          <a:xfrm>
            <a:off x="816102" y="4704588"/>
            <a:ext cx="4745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9" name="Google Shape;189;p31"/>
          <p:cNvSpPr txBox="1">
            <a:spLocks noGrp="1"/>
          </p:cNvSpPr>
          <p:nvPr>
            <p:ph type="sldNum" idx="12"/>
          </p:nvPr>
        </p:nvSpPr>
        <p:spPr>
          <a:xfrm>
            <a:off x="8483346" y="4704588"/>
            <a:ext cx="4800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90"/>
        <p:cNvGrpSpPr/>
        <p:nvPr/>
      </p:nvGrpSpPr>
      <p:grpSpPr>
        <a:xfrm>
          <a:off x="0" y="0"/>
          <a:ext cx="0" cy="0"/>
          <a:chOff x="0" y="0"/>
          <a:chExt cx="0" cy="0"/>
        </a:xfrm>
      </p:grpSpPr>
      <p:sp>
        <p:nvSpPr>
          <p:cNvPr id="191" name="Google Shape;191;p32"/>
          <p:cNvSpPr txBox="1">
            <a:spLocks noGrp="1"/>
          </p:cNvSpPr>
          <p:nvPr>
            <p:ph type="body" idx="1"/>
          </p:nvPr>
        </p:nvSpPr>
        <p:spPr>
          <a:xfrm>
            <a:off x="800100" y="1536192"/>
            <a:ext cx="3566100" cy="4800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900"/>
              </a:spcBef>
              <a:spcAft>
                <a:spcPts val="0"/>
              </a:spcAft>
              <a:buSzPts val="1275"/>
              <a:buNone/>
              <a:defRPr sz="1500" b="1">
                <a:solidFill>
                  <a:srgbClr val="9E3611"/>
                </a:solidFill>
              </a:defRPr>
            </a:lvl1pPr>
            <a:lvl2pPr marL="914400" lvl="1" indent="-228600" algn="l" rtl="0">
              <a:lnSpc>
                <a:spcPct val="90000"/>
              </a:lnSpc>
              <a:spcBef>
                <a:spcPts val="300"/>
              </a:spcBef>
              <a:spcAft>
                <a:spcPts val="0"/>
              </a:spcAft>
              <a:buSzPts val="1275"/>
              <a:buNone/>
              <a:defRPr sz="1500" b="1"/>
            </a:lvl2pPr>
            <a:lvl3pPr marL="1371600" lvl="2" indent="-228600" algn="l" rtl="0">
              <a:lnSpc>
                <a:spcPct val="90000"/>
              </a:lnSpc>
              <a:spcBef>
                <a:spcPts val="300"/>
              </a:spcBef>
              <a:spcAft>
                <a:spcPts val="0"/>
              </a:spcAft>
              <a:buSzPts val="1148"/>
              <a:buNone/>
              <a:defRPr sz="1350" b="1"/>
            </a:lvl3pPr>
            <a:lvl4pPr marL="1828800" lvl="3" indent="-228600" algn="l" rtl="0">
              <a:lnSpc>
                <a:spcPct val="90000"/>
              </a:lnSpc>
              <a:spcBef>
                <a:spcPts val="300"/>
              </a:spcBef>
              <a:spcAft>
                <a:spcPts val="0"/>
              </a:spcAft>
              <a:buSzPts val="1020"/>
              <a:buNone/>
              <a:defRPr sz="1200" b="1"/>
            </a:lvl4pPr>
            <a:lvl5pPr marL="2286000" lvl="4" indent="-228600" algn="l" rtl="0">
              <a:lnSpc>
                <a:spcPct val="90000"/>
              </a:lnSpc>
              <a:spcBef>
                <a:spcPts val="300"/>
              </a:spcBef>
              <a:spcAft>
                <a:spcPts val="0"/>
              </a:spcAft>
              <a:buSzPts val="1020"/>
              <a:buNone/>
              <a:defRPr sz="1200" b="1"/>
            </a:lvl5pPr>
            <a:lvl6pPr marL="2743200" lvl="5" indent="-228600" algn="l" rtl="0">
              <a:lnSpc>
                <a:spcPct val="90000"/>
              </a:lnSpc>
              <a:spcBef>
                <a:spcPts val="300"/>
              </a:spcBef>
              <a:spcAft>
                <a:spcPts val="0"/>
              </a:spcAft>
              <a:buSzPts val="1020"/>
              <a:buNone/>
              <a:defRPr sz="1200" b="1"/>
            </a:lvl6pPr>
            <a:lvl7pPr marL="3200400" lvl="6" indent="-228600" algn="l" rtl="0">
              <a:lnSpc>
                <a:spcPct val="90000"/>
              </a:lnSpc>
              <a:spcBef>
                <a:spcPts val="300"/>
              </a:spcBef>
              <a:spcAft>
                <a:spcPts val="0"/>
              </a:spcAft>
              <a:buSzPts val="1020"/>
              <a:buNone/>
              <a:defRPr sz="1200" b="1"/>
            </a:lvl7pPr>
            <a:lvl8pPr marL="3657600" lvl="7" indent="-228600" algn="l" rtl="0">
              <a:lnSpc>
                <a:spcPct val="90000"/>
              </a:lnSpc>
              <a:spcBef>
                <a:spcPts val="300"/>
              </a:spcBef>
              <a:spcAft>
                <a:spcPts val="0"/>
              </a:spcAft>
              <a:buSzPts val="1020"/>
              <a:buNone/>
              <a:defRPr sz="1200" b="1"/>
            </a:lvl8pPr>
            <a:lvl9pPr marL="4114800" lvl="8" indent="-228600" algn="l" rtl="0">
              <a:lnSpc>
                <a:spcPct val="90000"/>
              </a:lnSpc>
              <a:spcBef>
                <a:spcPts val="300"/>
              </a:spcBef>
              <a:spcAft>
                <a:spcPts val="150"/>
              </a:spcAft>
              <a:buSzPts val="1020"/>
              <a:buNone/>
              <a:defRPr sz="1200" b="1"/>
            </a:lvl9pPr>
          </a:lstStyle>
          <a:p>
            <a:endParaRPr/>
          </a:p>
        </p:txBody>
      </p:sp>
      <p:sp>
        <p:nvSpPr>
          <p:cNvPr id="192" name="Google Shape;192;p32"/>
          <p:cNvSpPr txBox="1">
            <a:spLocks noGrp="1"/>
          </p:cNvSpPr>
          <p:nvPr>
            <p:ph type="body" idx="2"/>
          </p:nvPr>
        </p:nvSpPr>
        <p:spPr>
          <a:xfrm>
            <a:off x="802386" y="2057400"/>
            <a:ext cx="3566100" cy="2469000"/>
          </a:xfrm>
          <a:prstGeom prst="rect">
            <a:avLst/>
          </a:prstGeom>
          <a:noFill/>
          <a:ln>
            <a:noFill/>
          </a:ln>
        </p:spPr>
        <p:txBody>
          <a:bodyPr spcFirstLastPara="1" wrap="square" lIns="91425" tIns="45700" rIns="91425" bIns="45700" anchor="t" anchorCtr="0">
            <a:normAutofit/>
          </a:bodyPr>
          <a:lstStyle>
            <a:lvl1pPr marL="457200" lvl="0" indent="-309562" algn="l" rtl="0">
              <a:lnSpc>
                <a:spcPct val="90000"/>
              </a:lnSpc>
              <a:spcBef>
                <a:spcPts val="900"/>
              </a:spcBef>
              <a:spcAft>
                <a:spcPts val="0"/>
              </a:spcAft>
              <a:buSzPts val="1275"/>
              <a:buChar char="▪"/>
              <a:defRPr sz="1500"/>
            </a:lvl1pPr>
            <a:lvl2pPr marL="914400" lvl="1" indent="-301466" algn="l" rtl="0">
              <a:lnSpc>
                <a:spcPct val="90000"/>
              </a:lnSpc>
              <a:spcBef>
                <a:spcPts val="300"/>
              </a:spcBef>
              <a:spcAft>
                <a:spcPts val="0"/>
              </a:spcAft>
              <a:buSzPts val="1148"/>
              <a:buChar char="▪"/>
              <a:defRPr sz="1350"/>
            </a:lvl2pPr>
            <a:lvl3pPr marL="1371600" lvl="2" indent="-293369" algn="l" rtl="0">
              <a:lnSpc>
                <a:spcPct val="90000"/>
              </a:lnSpc>
              <a:spcBef>
                <a:spcPts val="300"/>
              </a:spcBef>
              <a:spcAft>
                <a:spcPts val="0"/>
              </a:spcAft>
              <a:buSzPts val="1020"/>
              <a:buChar char="▪"/>
              <a:defRPr sz="1200"/>
            </a:lvl3pPr>
            <a:lvl4pPr marL="1828800" lvl="3" indent="-293369" algn="l" rtl="0">
              <a:lnSpc>
                <a:spcPct val="90000"/>
              </a:lnSpc>
              <a:spcBef>
                <a:spcPts val="300"/>
              </a:spcBef>
              <a:spcAft>
                <a:spcPts val="0"/>
              </a:spcAft>
              <a:buSzPts val="1020"/>
              <a:buChar char="▪"/>
              <a:defRPr sz="1200"/>
            </a:lvl4pPr>
            <a:lvl5pPr marL="2286000" lvl="4" indent="-293370" algn="l" rtl="0">
              <a:lnSpc>
                <a:spcPct val="90000"/>
              </a:lnSpc>
              <a:spcBef>
                <a:spcPts val="300"/>
              </a:spcBef>
              <a:spcAft>
                <a:spcPts val="0"/>
              </a:spcAft>
              <a:buSzPts val="1020"/>
              <a:buChar char="▪"/>
              <a:defRPr sz="1200"/>
            </a:lvl5pPr>
            <a:lvl6pPr marL="2743200" lvl="5" indent="-293370" algn="l" rtl="0">
              <a:lnSpc>
                <a:spcPct val="90000"/>
              </a:lnSpc>
              <a:spcBef>
                <a:spcPts val="300"/>
              </a:spcBef>
              <a:spcAft>
                <a:spcPts val="0"/>
              </a:spcAft>
              <a:buSzPts val="1020"/>
              <a:buChar char="▪"/>
              <a:defRPr sz="1200"/>
            </a:lvl6pPr>
            <a:lvl7pPr marL="3200400" lvl="6" indent="-293370" algn="l" rtl="0">
              <a:lnSpc>
                <a:spcPct val="90000"/>
              </a:lnSpc>
              <a:spcBef>
                <a:spcPts val="300"/>
              </a:spcBef>
              <a:spcAft>
                <a:spcPts val="0"/>
              </a:spcAft>
              <a:buSzPts val="1020"/>
              <a:buChar char="▪"/>
              <a:defRPr sz="1200"/>
            </a:lvl7pPr>
            <a:lvl8pPr marL="3657600" lvl="7" indent="-293370" algn="l" rtl="0">
              <a:lnSpc>
                <a:spcPct val="90000"/>
              </a:lnSpc>
              <a:spcBef>
                <a:spcPts val="300"/>
              </a:spcBef>
              <a:spcAft>
                <a:spcPts val="0"/>
              </a:spcAft>
              <a:buSzPts val="1020"/>
              <a:buChar char="▪"/>
              <a:defRPr sz="1200"/>
            </a:lvl8pPr>
            <a:lvl9pPr marL="4114800" lvl="8" indent="-293370" algn="l" rtl="0">
              <a:lnSpc>
                <a:spcPct val="90000"/>
              </a:lnSpc>
              <a:spcBef>
                <a:spcPts val="300"/>
              </a:spcBef>
              <a:spcAft>
                <a:spcPts val="150"/>
              </a:spcAft>
              <a:buSzPts val="1020"/>
              <a:buChar char="▪"/>
              <a:defRPr sz="1200"/>
            </a:lvl9pPr>
          </a:lstStyle>
          <a:p>
            <a:endParaRPr/>
          </a:p>
        </p:txBody>
      </p:sp>
      <p:sp>
        <p:nvSpPr>
          <p:cNvPr id="193" name="Google Shape;193;p32"/>
          <p:cNvSpPr txBox="1">
            <a:spLocks noGrp="1"/>
          </p:cNvSpPr>
          <p:nvPr>
            <p:ph type="body" idx="3"/>
          </p:nvPr>
        </p:nvSpPr>
        <p:spPr>
          <a:xfrm>
            <a:off x="4773168" y="1536192"/>
            <a:ext cx="3566100" cy="4800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900"/>
              </a:spcBef>
              <a:spcAft>
                <a:spcPts val="0"/>
              </a:spcAft>
              <a:buSzPts val="1275"/>
              <a:buNone/>
              <a:defRPr sz="1500" b="1">
                <a:solidFill>
                  <a:srgbClr val="9E3611"/>
                </a:solidFill>
              </a:defRPr>
            </a:lvl1pPr>
            <a:lvl2pPr marL="914400" lvl="1" indent="-228600" algn="l" rtl="0">
              <a:lnSpc>
                <a:spcPct val="90000"/>
              </a:lnSpc>
              <a:spcBef>
                <a:spcPts val="300"/>
              </a:spcBef>
              <a:spcAft>
                <a:spcPts val="0"/>
              </a:spcAft>
              <a:buSzPts val="1275"/>
              <a:buNone/>
              <a:defRPr sz="1500" b="1"/>
            </a:lvl2pPr>
            <a:lvl3pPr marL="1371600" lvl="2" indent="-228600" algn="l" rtl="0">
              <a:lnSpc>
                <a:spcPct val="90000"/>
              </a:lnSpc>
              <a:spcBef>
                <a:spcPts val="300"/>
              </a:spcBef>
              <a:spcAft>
                <a:spcPts val="0"/>
              </a:spcAft>
              <a:buSzPts val="1148"/>
              <a:buNone/>
              <a:defRPr sz="1350" b="1"/>
            </a:lvl3pPr>
            <a:lvl4pPr marL="1828800" lvl="3" indent="-228600" algn="l" rtl="0">
              <a:lnSpc>
                <a:spcPct val="90000"/>
              </a:lnSpc>
              <a:spcBef>
                <a:spcPts val="300"/>
              </a:spcBef>
              <a:spcAft>
                <a:spcPts val="0"/>
              </a:spcAft>
              <a:buSzPts val="1020"/>
              <a:buNone/>
              <a:defRPr sz="1200" b="1"/>
            </a:lvl4pPr>
            <a:lvl5pPr marL="2286000" lvl="4" indent="-228600" algn="l" rtl="0">
              <a:lnSpc>
                <a:spcPct val="90000"/>
              </a:lnSpc>
              <a:spcBef>
                <a:spcPts val="300"/>
              </a:spcBef>
              <a:spcAft>
                <a:spcPts val="0"/>
              </a:spcAft>
              <a:buSzPts val="1020"/>
              <a:buNone/>
              <a:defRPr sz="1200" b="1"/>
            </a:lvl5pPr>
            <a:lvl6pPr marL="2743200" lvl="5" indent="-228600" algn="l" rtl="0">
              <a:lnSpc>
                <a:spcPct val="90000"/>
              </a:lnSpc>
              <a:spcBef>
                <a:spcPts val="300"/>
              </a:spcBef>
              <a:spcAft>
                <a:spcPts val="0"/>
              </a:spcAft>
              <a:buSzPts val="1020"/>
              <a:buNone/>
              <a:defRPr sz="1200" b="1"/>
            </a:lvl6pPr>
            <a:lvl7pPr marL="3200400" lvl="6" indent="-228600" algn="l" rtl="0">
              <a:lnSpc>
                <a:spcPct val="90000"/>
              </a:lnSpc>
              <a:spcBef>
                <a:spcPts val="300"/>
              </a:spcBef>
              <a:spcAft>
                <a:spcPts val="0"/>
              </a:spcAft>
              <a:buSzPts val="1020"/>
              <a:buNone/>
              <a:defRPr sz="1200" b="1"/>
            </a:lvl7pPr>
            <a:lvl8pPr marL="3657600" lvl="7" indent="-228600" algn="l" rtl="0">
              <a:lnSpc>
                <a:spcPct val="90000"/>
              </a:lnSpc>
              <a:spcBef>
                <a:spcPts val="300"/>
              </a:spcBef>
              <a:spcAft>
                <a:spcPts val="0"/>
              </a:spcAft>
              <a:buSzPts val="1020"/>
              <a:buNone/>
              <a:defRPr sz="1200" b="1"/>
            </a:lvl8pPr>
            <a:lvl9pPr marL="4114800" lvl="8" indent="-228600" algn="l" rtl="0">
              <a:lnSpc>
                <a:spcPct val="90000"/>
              </a:lnSpc>
              <a:spcBef>
                <a:spcPts val="300"/>
              </a:spcBef>
              <a:spcAft>
                <a:spcPts val="150"/>
              </a:spcAft>
              <a:buSzPts val="1020"/>
              <a:buNone/>
              <a:defRPr sz="1200" b="1"/>
            </a:lvl9pPr>
          </a:lstStyle>
          <a:p>
            <a:endParaRPr/>
          </a:p>
        </p:txBody>
      </p:sp>
      <p:sp>
        <p:nvSpPr>
          <p:cNvPr id="194" name="Google Shape;194;p32"/>
          <p:cNvSpPr txBox="1">
            <a:spLocks noGrp="1"/>
          </p:cNvSpPr>
          <p:nvPr>
            <p:ph type="body" idx="4"/>
          </p:nvPr>
        </p:nvSpPr>
        <p:spPr>
          <a:xfrm>
            <a:off x="4773168" y="2057400"/>
            <a:ext cx="3566100" cy="2469000"/>
          </a:xfrm>
          <a:prstGeom prst="rect">
            <a:avLst/>
          </a:prstGeom>
          <a:noFill/>
          <a:ln>
            <a:noFill/>
          </a:ln>
        </p:spPr>
        <p:txBody>
          <a:bodyPr spcFirstLastPara="1" wrap="square" lIns="91425" tIns="45700" rIns="91425" bIns="45700" anchor="t" anchorCtr="0">
            <a:normAutofit/>
          </a:bodyPr>
          <a:lstStyle>
            <a:lvl1pPr marL="457200" lvl="0" indent="-309562" algn="l" rtl="0">
              <a:lnSpc>
                <a:spcPct val="90000"/>
              </a:lnSpc>
              <a:spcBef>
                <a:spcPts val="900"/>
              </a:spcBef>
              <a:spcAft>
                <a:spcPts val="0"/>
              </a:spcAft>
              <a:buSzPts val="1275"/>
              <a:buChar char="▪"/>
              <a:defRPr sz="1500"/>
            </a:lvl1pPr>
            <a:lvl2pPr marL="914400" lvl="1" indent="-301466" algn="l" rtl="0">
              <a:lnSpc>
                <a:spcPct val="90000"/>
              </a:lnSpc>
              <a:spcBef>
                <a:spcPts val="300"/>
              </a:spcBef>
              <a:spcAft>
                <a:spcPts val="0"/>
              </a:spcAft>
              <a:buSzPts val="1148"/>
              <a:buChar char="▪"/>
              <a:defRPr sz="1350"/>
            </a:lvl2pPr>
            <a:lvl3pPr marL="1371600" lvl="2" indent="-293369" algn="l" rtl="0">
              <a:lnSpc>
                <a:spcPct val="90000"/>
              </a:lnSpc>
              <a:spcBef>
                <a:spcPts val="300"/>
              </a:spcBef>
              <a:spcAft>
                <a:spcPts val="0"/>
              </a:spcAft>
              <a:buSzPts val="1020"/>
              <a:buChar char="▪"/>
              <a:defRPr sz="1200"/>
            </a:lvl3pPr>
            <a:lvl4pPr marL="1828800" lvl="3" indent="-293369" algn="l" rtl="0">
              <a:lnSpc>
                <a:spcPct val="90000"/>
              </a:lnSpc>
              <a:spcBef>
                <a:spcPts val="300"/>
              </a:spcBef>
              <a:spcAft>
                <a:spcPts val="0"/>
              </a:spcAft>
              <a:buSzPts val="1020"/>
              <a:buChar char="▪"/>
              <a:defRPr sz="1200"/>
            </a:lvl4pPr>
            <a:lvl5pPr marL="2286000" lvl="4" indent="-293370" algn="l" rtl="0">
              <a:lnSpc>
                <a:spcPct val="90000"/>
              </a:lnSpc>
              <a:spcBef>
                <a:spcPts val="300"/>
              </a:spcBef>
              <a:spcAft>
                <a:spcPts val="0"/>
              </a:spcAft>
              <a:buSzPts val="1020"/>
              <a:buChar char="▪"/>
              <a:defRPr sz="1200"/>
            </a:lvl5pPr>
            <a:lvl6pPr marL="2743200" lvl="5" indent="-293370" algn="l" rtl="0">
              <a:lnSpc>
                <a:spcPct val="90000"/>
              </a:lnSpc>
              <a:spcBef>
                <a:spcPts val="300"/>
              </a:spcBef>
              <a:spcAft>
                <a:spcPts val="0"/>
              </a:spcAft>
              <a:buSzPts val="1020"/>
              <a:buChar char="▪"/>
              <a:defRPr sz="1200"/>
            </a:lvl6pPr>
            <a:lvl7pPr marL="3200400" lvl="6" indent="-293370" algn="l" rtl="0">
              <a:lnSpc>
                <a:spcPct val="90000"/>
              </a:lnSpc>
              <a:spcBef>
                <a:spcPts val="300"/>
              </a:spcBef>
              <a:spcAft>
                <a:spcPts val="0"/>
              </a:spcAft>
              <a:buSzPts val="1020"/>
              <a:buChar char="▪"/>
              <a:defRPr sz="1200"/>
            </a:lvl7pPr>
            <a:lvl8pPr marL="3657600" lvl="7" indent="-293370" algn="l" rtl="0">
              <a:lnSpc>
                <a:spcPct val="90000"/>
              </a:lnSpc>
              <a:spcBef>
                <a:spcPts val="300"/>
              </a:spcBef>
              <a:spcAft>
                <a:spcPts val="0"/>
              </a:spcAft>
              <a:buSzPts val="1020"/>
              <a:buChar char="▪"/>
              <a:defRPr sz="1200"/>
            </a:lvl8pPr>
            <a:lvl9pPr marL="4114800" lvl="8" indent="-293370" algn="l" rtl="0">
              <a:lnSpc>
                <a:spcPct val="90000"/>
              </a:lnSpc>
              <a:spcBef>
                <a:spcPts val="300"/>
              </a:spcBef>
              <a:spcAft>
                <a:spcPts val="150"/>
              </a:spcAft>
              <a:buSzPts val="1020"/>
              <a:buChar char="▪"/>
              <a:defRPr sz="1200"/>
            </a:lvl9pPr>
          </a:lstStyle>
          <a:p>
            <a:endParaRPr/>
          </a:p>
        </p:txBody>
      </p:sp>
      <p:sp>
        <p:nvSpPr>
          <p:cNvPr id="195" name="Google Shape;195;p32"/>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6" name="Google Shape;196;p32"/>
          <p:cNvSpPr txBox="1">
            <a:spLocks noGrp="1"/>
          </p:cNvSpPr>
          <p:nvPr>
            <p:ph type="ftr" idx="11"/>
          </p:nvPr>
        </p:nvSpPr>
        <p:spPr>
          <a:xfrm>
            <a:off x="816102" y="4704588"/>
            <a:ext cx="4745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7" name="Google Shape;197;p32"/>
          <p:cNvSpPr txBox="1">
            <a:spLocks noGrp="1"/>
          </p:cNvSpPr>
          <p:nvPr>
            <p:ph type="sldNum" idx="12"/>
          </p:nvPr>
        </p:nvSpPr>
        <p:spPr>
          <a:xfrm>
            <a:off x="8483346" y="4704588"/>
            <a:ext cx="4800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
        <p:nvSpPr>
          <p:cNvPr id="198" name="Google Shape;198;p32"/>
          <p:cNvSpPr txBox="1">
            <a:spLocks noGrp="1"/>
          </p:cNvSpPr>
          <p:nvPr>
            <p:ph type="title"/>
          </p:nvPr>
        </p:nvSpPr>
        <p:spPr>
          <a:xfrm>
            <a:off x="802386" y="363474"/>
            <a:ext cx="7543800" cy="1206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9"/>
        <p:cNvGrpSpPr/>
        <p:nvPr/>
      </p:nvGrpSpPr>
      <p:grpSpPr>
        <a:xfrm>
          <a:off x="0" y="0"/>
          <a:ext cx="0" cy="0"/>
          <a:chOff x="0" y="0"/>
          <a:chExt cx="0" cy="0"/>
        </a:xfrm>
      </p:grpSpPr>
      <p:sp>
        <p:nvSpPr>
          <p:cNvPr id="200" name="Google Shape;200;p33"/>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1" name="Google Shape;201;p33"/>
          <p:cNvSpPr txBox="1">
            <a:spLocks noGrp="1"/>
          </p:cNvSpPr>
          <p:nvPr>
            <p:ph type="ftr" idx="11"/>
          </p:nvPr>
        </p:nvSpPr>
        <p:spPr>
          <a:xfrm>
            <a:off x="816102" y="4704588"/>
            <a:ext cx="4745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2" name="Google Shape;202;p33"/>
          <p:cNvSpPr txBox="1">
            <a:spLocks noGrp="1"/>
          </p:cNvSpPr>
          <p:nvPr>
            <p:ph type="sldNum" idx="12"/>
          </p:nvPr>
        </p:nvSpPr>
        <p:spPr>
          <a:xfrm>
            <a:off x="8483346" y="4704588"/>
            <a:ext cx="4800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
        <p:nvSpPr>
          <p:cNvPr id="203" name="Google Shape;203;p33"/>
          <p:cNvSpPr txBox="1">
            <a:spLocks noGrp="1"/>
          </p:cNvSpPr>
          <p:nvPr>
            <p:ph type="title"/>
          </p:nvPr>
        </p:nvSpPr>
        <p:spPr>
          <a:xfrm>
            <a:off x="802386" y="363474"/>
            <a:ext cx="7543800" cy="1206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4"/>
        <p:cNvGrpSpPr/>
        <p:nvPr/>
      </p:nvGrpSpPr>
      <p:grpSpPr>
        <a:xfrm>
          <a:off x="0" y="0"/>
          <a:ext cx="0" cy="0"/>
          <a:chOff x="0" y="0"/>
          <a:chExt cx="0" cy="0"/>
        </a:xfrm>
      </p:grpSpPr>
      <p:sp>
        <p:nvSpPr>
          <p:cNvPr id="205" name="Google Shape;205;p34"/>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6" name="Google Shape;206;p34"/>
          <p:cNvSpPr txBox="1">
            <a:spLocks noGrp="1"/>
          </p:cNvSpPr>
          <p:nvPr>
            <p:ph type="ftr" idx="11"/>
          </p:nvPr>
        </p:nvSpPr>
        <p:spPr>
          <a:xfrm>
            <a:off x="816102" y="4704588"/>
            <a:ext cx="4745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7" name="Google Shape;207;p34"/>
          <p:cNvSpPr txBox="1">
            <a:spLocks noGrp="1"/>
          </p:cNvSpPr>
          <p:nvPr>
            <p:ph type="sldNum" idx="12"/>
          </p:nvPr>
        </p:nvSpPr>
        <p:spPr>
          <a:xfrm>
            <a:off x="8483346" y="4704588"/>
            <a:ext cx="4800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08"/>
        <p:cNvGrpSpPr/>
        <p:nvPr/>
      </p:nvGrpSpPr>
      <p:grpSpPr>
        <a:xfrm>
          <a:off x="0" y="0"/>
          <a:ext cx="0" cy="0"/>
          <a:chOff x="0" y="0"/>
          <a:chExt cx="0" cy="0"/>
        </a:xfrm>
      </p:grpSpPr>
      <p:sp>
        <p:nvSpPr>
          <p:cNvPr id="209" name="Google Shape;209;p35"/>
          <p:cNvSpPr/>
          <p:nvPr/>
        </p:nvSpPr>
        <p:spPr>
          <a:xfrm>
            <a:off x="6227806" y="1"/>
            <a:ext cx="2916300" cy="5143500"/>
          </a:xfrm>
          <a:prstGeom prst="rect">
            <a:avLst/>
          </a:prstGeom>
          <a:blipFill rotWithShape="1">
            <a:blip r:embed="rId2">
              <a:alphaModFix amt="60000"/>
            </a:blip>
            <a:tile tx="0" ty="-704850" sx="92002" sy="89002"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Rockwell"/>
              <a:ea typeface="Rockwell"/>
              <a:cs typeface="Rockwell"/>
              <a:sym typeface="Rockwell"/>
            </a:endParaRPr>
          </a:p>
        </p:txBody>
      </p:sp>
      <p:sp>
        <p:nvSpPr>
          <p:cNvPr id="210" name="Google Shape;210;p35"/>
          <p:cNvSpPr txBox="1">
            <a:spLocks noGrp="1"/>
          </p:cNvSpPr>
          <p:nvPr>
            <p:ph type="title"/>
          </p:nvPr>
        </p:nvSpPr>
        <p:spPr>
          <a:xfrm>
            <a:off x="6412230" y="514350"/>
            <a:ext cx="2400300" cy="13029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SzPts val="2400"/>
              <a:buFont typeface="Rockwell"/>
              <a:buNone/>
              <a:defRPr sz="24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1" name="Google Shape;211;p35"/>
          <p:cNvSpPr txBox="1">
            <a:spLocks noGrp="1"/>
          </p:cNvSpPr>
          <p:nvPr>
            <p:ph type="body" idx="1"/>
          </p:nvPr>
        </p:nvSpPr>
        <p:spPr>
          <a:xfrm>
            <a:off x="628650" y="514350"/>
            <a:ext cx="5033700" cy="3765000"/>
          </a:xfrm>
          <a:prstGeom prst="rect">
            <a:avLst/>
          </a:prstGeom>
          <a:noFill/>
          <a:ln>
            <a:noFill/>
          </a:ln>
        </p:spPr>
        <p:txBody>
          <a:bodyPr spcFirstLastPara="1" wrap="square" lIns="91425" tIns="45700" rIns="91425" bIns="45700" anchor="t" anchorCtr="0">
            <a:normAutofit/>
          </a:bodyPr>
          <a:lstStyle>
            <a:lvl1pPr marL="457200" lvl="0" indent="-309562" algn="l" rtl="0">
              <a:lnSpc>
                <a:spcPct val="90000"/>
              </a:lnSpc>
              <a:spcBef>
                <a:spcPts val="900"/>
              </a:spcBef>
              <a:spcAft>
                <a:spcPts val="0"/>
              </a:spcAft>
              <a:buSzPts val="1275"/>
              <a:buChar char="▪"/>
              <a:defRPr sz="1500"/>
            </a:lvl1pPr>
            <a:lvl2pPr marL="914400" lvl="1" indent="-301466" algn="l" rtl="0">
              <a:lnSpc>
                <a:spcPct val="90000"/>
              </a:lnSpc>
              <a:spcBef>
                <a:spcPts val="300"/>
              </a:spcBef>
              <a:spcAft>
                <a:spcPts val="0"/>
              </a:spcAft>
              <a:buSzPts val="1148"/>
              <a:buChar char="▪"/>
              <a:defRPr sz="1350"/>
            </a:lvl2pPr>
            <a:lvl3pPr marL="1371600" lvl="2" indent="-293369" algn="l" rtl="0">
              <a:lnSpc>
                <a:spcPct val="90000"/>
              </a:lnSpc>
              <a:spcBef>
                <a:spcPts val="300"/>
              </a:spcBef>
              <a:spcAft>
                <a:spcPts val="0"/>
              </a:spcAft>
              <a:buSzPts val="1020"/>
              <a:buChar char="▪"/>
              <a:defRPr sz="1200"/>
            </a:lvl3pPr>
            <a:lvl4pPr marL="1828800" lvl="3" indent="-293369" algn="l" rtl="0">
              <a:lnSpc>
                <a:spcPct val="90000"/>
              </a:lnSpc>
              <a:spcBef>
                <a:spcPts val="300"/>
              </a:spcBef>
              <a:spcAft>
                <a:spcPts val="0"/>
              </a:spcAft>
              <a:buSzPts val="1020"/>
              <a:buChar char="▪"/>
              <a:defRPr sz="1200"/>
            </a:lvl4pPr>
            <a:lvl5pPr marL="2286000" lvl="4" indent="-293370" algn="l" rtl="0">
              <a:lnSpc>
                <a:spcPct val="90000"/>
              </a:lnSpc>
              <a:spcBef>
                <a:spcPts val="300"/>
              </a:spcBef>
              <a:spcAft>
                <a:spcPts val="0"/>
              </a:spcAft>
              <a:buSzPts val="1020"/>
              <a:buChar char="▪"/>
              <a:defRPr sz="1200"/>
            </a:lvl5pPr>
            <a:lvl6pPr marL="2743200" lvl="5" indent="-309562" algn="l" rtl="0">
              <a:lnSpc>
                <a:spcPct val="90000"/>
              </a:lnSpc>
              <a:spcBef>
                <a:spcPts val="300"/>
              </a:spcBef>
              <a:spcAft>
                <a:spcPts val="0"/>
              </a:spcAft>
              <a:buSzPts val="1275"/>
              <a:buChar char="▪"/>
              <a:defRPr sz="1500"/>
            </a:lvl6pPr>
            <a:lvl7pPr marL="3200400" lvl="6" indent="-309562" algn="l" rtl="0">
              <a:lnSpc>
                <a:spcPct val="90000"/>
              </a:lnSpc>
              <a:spcBef>
                <a:spcPts val="300"/>
              </a:spcBef>
              <a:spcAft>
                <a:spcPts val="0"/>
              </a:spcAft>
              <a:buSzPts val="1275"/>
              <a:buChar char="▪"/>
              <a:defRPr sz="1500"/>
            </a:lvl7pPr>
            <a:lvl8pPr marL="3657600" lvl="7" indent="-309562" algn="l" rtl="0">
              <a:lnSpc>
                <a:spcPct val="90000"/>
              </a:lnSpc>
              <a:spcBef>
                <a:spcPts val="300"/>
              </a:spcBef>
              <a:spcAft>
                <a:spcPts val="0"/>
              </a:spcAft>
              <a:buSzPts val="1275"/>
              <a:buChar char="▪"/>
              <a:defRPr sz="1500"/>
            </a:lvl8pPr>
            <a:lvl9pPr marL="4114800" lvl="8" indent="-309562" algn="l" rtl="0">
              <a:lnSpc>
                <a:spcPct val="90000"/>
              </a:lnSpc>
              <a:spcBef>
                <a:spcPts val="300"/>
              </a:spcBef>
              <a:spcAft>
                <a:spcPts val="150"/>
              </a:spcAft>
              <a:buSzPts val="1275"/>
              <a:buChar char="▪"/>
              <a:defRPr sz="1500"/>
            </a:lvl9pPr>
          </a:lstStyle>
          <a:p>
            <a:endParaRPr/>
          </a:p>
        </p:txBody>
      </p:sp>
      <p:sp>
        <p:nvSpPr>
          <p:cNvPr id="212" name="Google Shape;212;p35"/>
          <p:cNvSpPr txBox="1">
            <a:spLocks noGrp="1"/>
          </p:cNvSpPr>
          <p:nvPr>
            <p:ph type="body" idx="2"/>
          </p:nvPr>
        </p:nvSpPr>
        <p:spPr>
          <a:xfrm>
            <a:off x="6412230" y="1817370"/>
            <a:ext cx="2400300" cy="24690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750"/>
              </a:spcBef>
              <a:spcAft>
                <a:spcPts val="0"/>
              </a:spcAft>
              <a:buSzPts val="893"/>
              <a:buNone/>
              <a:defRPr sz="1050">
                <a:solidFill>
                  <a:srgbClr val="9E3611"/>
                </a:solidFill>
              </a:defRPr>
            </a:lvl1pPr>
            <a:lvl2pPr marL="914400" lvl="1" indent="-228600" algn="l" rtl="0">
              <a:lnSpc>
                <a:spcPct val="90000"/>
              </a:lnSpc>
              <a:spcBef>
                <a:spcPts val="300"/>
              </a:spcBef>
              <a:spcAft>
                <a:spcPts val="0"/>
              </a:spcAft>
              <a:buSzPts val="765"/>
              <a:buNone/>
              <a:defRPr sz="900"/>
            </a:lvl2pPr>
            <a:lvl3pPr marL="1371600" lvl="2" indent="-228600" algn="l" rtl="0">
              <a:lnSpc>
                <a:spcPct val="90000"/>
              </a:lnSpc>
              <a:spcBef>
                <a:spcPts val="300"/>
              </a:spcBef>
              <a:spcAft>
                <a:spcPts val="0"/>
              </a:spcAft>
              <a:buSzPts val="638"/>
              <a:buNone/>
              <a:defRPr sz="750"/>
            </a:lvl3pPr>
            <a:lvl4pPr marL="1828800" lvl="3" indent="-228600" algn="l" rtl="0">
              <a:lnSpc>
                <a:spcPct val="90000"/>
              </a:lnSpc>
              <a:spcBef>
                <a:spcPts val="300"/>
              </a:spcBef>
              <a:spcAft>
                <a:spcPts val="0"/>
              </a:spcAft>
              <a:buSzPts val="574"/>
              <a:buNone/>
              <a:defRPr sz="675"/>
            </a:lvl4pPr>
            <a:lvl5pPr marL="2286000" lvl="4" indent="-228600" algn="l" rtl="0">
              <a:lnSpc>
                <a:spcPct val="90000"/>
              </a:lnSpc>
              <a:spcBef>
                <a:spcPts val="300"/>
              </a:spcBef>
              <a:spcAft>
                <a:spcPts val="0"/>
              </a:spcAft>
              <a:buSzPts val="574"/>
              <a:buNone/>
              <a:defRPr sz="675"/>
            </a:lvl5pPr>
            <a:lvl6pPr marL="2743200" lvl="5" indent="-228600" algn="l" rtl="0">
              <a:lnSpc>
                <a:spcPct val="90000"/>
              </a:lnSpc>
              <a:spcBef>
                <a:spcPts val="300"/>
              </a:spcBef>
              <a:spcAft>
                <a:spcPts val="0"/>
              </a:spcAft>
              <a:buSzPts val="574"/>
              <a:buNone/>
              <a:defRPr sz="675"/>
            </a:lvl6pPr>
            <a:lvl7pPr marL="3200400" lvl="6" indent="-228600" algn="l" rtl="0">
              <a:lnSpc>
                <a:spcPct val="90000"/>
              </a:lnSpc>
              <a:spcBef>
                <a:spcPts val="300"/>
              </a:spcBef>
              <a:spcAft>
                <a:spcPts val="0"/>
              </a:spcAft>
              <a:buSzPts val="574"/>
              <a:buNone/>
              <a:defRPr sz="675"/>
            </a:lvl7pPr>
            <a:lvl8pPr marL="3657600" lvl="7" indent="-228600" algn="l" rtl="0">
              <a:lnSpc>
                <a:spcPct val="90000"/>
              </a:lnSpc>
              <a:spcBef>
                <a:spcPts val="300"/>
              </a:spcBef>
              <a:spcAft>
                <a:spcPts val="0"/>
              </a:spcAft>
              <a:buSzPts val="574"/>
              <a:buNone/>
              <a:defRPr sz="675"/>
            </a:lvl8pPr>
            <a:lvl9pPr marL="4114800" lvl="8" indent="-228600" algn="l" rtl="0">
              <a:lnSpc>
                <a:spcPct val="90000"/>
              </a:lnSpc>
              <a:spcBef>
                <a:spcPts val="300"/>
              </a:spcBef>
              <a:spcAft>
                <a:spcPts val="150"/>
              </a:spcAft>
              <a:buSzPts val="574"/>
              <a:buNone/>
              <a:defRPr sz="675"/>
            </a:lvl9pPr>
          </a:lstStyle>
          <a:p>
            <a:endParaRPr/>
          </a:p>
        </p:txBody>
      </p:sp>
      <p:sp>
        <p:nvSpPr>
          <p:cNvPr id="213" name="Google Shape;213;p35"/>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4" name="Google Shape;214;p35"/>
          <p:cNvSpPr txBox="1">
            <a:spLocks noGrp="1"/>
          </p:cNvSpPr>
          <p:nvPr>
            <p:ph type="ftr" idx="11"/>
          </p:nvPr>
        </p:nvSpPr>
        <p:spPr>
          <a:xfrm>
            <a:off x="816102" y="4704588"/>
            <a:ext cx="4745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215" name="Google Shape;215;p35"/>
          <p:cNvGrpSpPr/>
          <p:nvPr/>
        </p:nvGrpSpPr>
        <p:grpSpPr>
          <a:xfrm>
            <a:off x="8551294" y="4672261"/>
            <a:ext cx="342938" cy="342938"/>
            <a:chOff x="11361456" y="6195813"/>
            <a:chExt cx="548700" cy="548700"/>
          </a:xfrm>
        </p:grpSpPr>
        <p:sp>
          <p:nvSpPr>
            <p:cNvPr id="216" name="Google Shape;216;p35"/>
            <p:cNvSpPr/>
            <p:nvPr/>
          </p:nvSpPr>
          <p:spPr>
            <a:xfrm>
              <a:off x="11361456" y="6195813"/>
              <a:ext cx="548700" cy="548700"/>
            </a:xfrm>
            <a:prstGeom prst="ellipse">
              <a:avLst/>
            </a:prstGeom>
            <a:blipFill rotWithShape="1">
              <a:blip r:embed="rId3">
                <a:alphaModFix/>
              </a:blip>
              <a:tile tx="5080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217" name="Google Shape;217;p35"/>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Rockwell"/>
                <a:buNone/>
              </a:pPr>
              <a:endParaRPr sz="1350" b="0" i="0" u="none" strike="noStrike" cap="none">
                <a:solidFill>
                  <a:srgbClr val="FFFFFF"/>
                </a:solidFill>
                <a:latin typeface="Calibri"/>
                <a:ea typeface="Calibri"/>
                <a:cs typeface="Calibri"/>
                <a:sym typeface="Calibri"/>
              </a:endParaRPr>
            </a:p>
          </p:txBody>
        </p:sp>
      </p:grpSp>
      <p:sp>
        <p:nvSpPr>
          <p:cNvPr id="218" name="Google Shape;218;p35"/>
          <p:cNvSpPr txBox="1">
            <a:spLocks noGrp="1"/>
          </p:cNvSpPr>
          <p:nvPr>
            <p:ph type="sldNum" idx="12"/>
          </p:nvPr>
        </p:nvSpPr>
        <p:spPr>
          <a:xfrm>
            <a:off x="8483346" y="4704588"/>
            <a:ext cx="4800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19"/>
        <p:cNvGrpSpPr/>
        <p:nvPr/>
      </p:nvGrpSpPr>
      <p:grpSpPr>
        <a:xfrm>
          <a:off x="0" y="0"/>
          <a:ext cx="0" cy="0"/>
          <a:chOff x="0" y="0"/>
          <a:chExt cx="0" cy="0"/>
        </a:xfrm>
      </p:grpSpPr>
      <p:sp>
        <p:nvSpPr>
          <p:cNvPr id="220" name="Google Shape;220;p36"/>
          <p:cNvSpPr/>
          <p:nvPr/>
        </p:nvSpPr>
        <p:spPr>
          <a:xfrm>
            <a:off x="6227806" y="1"/>
            <a:ext cx="2916300" cy="5143500"/>
          </a:xfrm>
          <a:prstGeom prst="rect">
            <a:avLst/>
          </a:prstGeom>
          <a:blipFill rotWithShape="1">
            <a:blip r:embed="rId2">
              <a:alphaModFix amt="60000"/>
            </a:blip>
            <a:tile tx="0" ty="-704850" sx="92002" sy="89002"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Rockwell"/>
              <a:ea typeface="Rockwell"/>
              <a:cs typeface="Rockwell"/>
              <a:sym typeface="Rockwell"/>
            </a:endParaRPr>
          </a:p>
        </p:txBody>
      </p:sp>
      <p:sp>
        <p:nvSpPr>
          <p:cNvPr id="221" name="Google Shape;221;p36"/>
          <p:cNvSpPr txBox="1">
            <a:spLocks noGrp="1"/>
          </p:cNvSpPr>
          <p:nvPr>
            <p:ph type="title"/>
          </p:nvPr>
        </p:nvSpPr>
        <p:spPr>
          <a:xfrm>
            <a:off x="6412230" y="514350"/>
            <a:ext cx="2400300" cy="13029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SzPts val="2400"/>
              <a:buFont typeface="Rockwell"/>
              <a:buNone/>
              <a:defRPr sz="24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2" name="Google Shape;222;p36"/>
          <p:cNvSpPr>
            <a:spLocks noGrp="1"/>
          </p:cNvSpPr>
          <p:nvPr>
            <p:ph type="pic" idx="2"/>
          </p:nvPr>
        </p:nvSpPr>
        <p:spPr>
          <a:xfrm>
            <a:off x="0" y="0"/>
            <a:ext cx="6227700" cy="5143500"/>
          </a:xfrm>
          <a:prstGeom prst="rect">
            <a:avLst/>
          </a:prstGeom>
          <a:solidFill>
            <a:srgbClr val="E1DFDF"/>
          </a:solidFill>
          <a:ln>
            <a:noFill/>
          </a:ln>
        </p:spPr>
      </p:sp>
      <p:sp>
        <p:nvSpPr>
          <p:cNvPr id="223" name="Google Shape;223;p36"/>
          <p:cNvSpPr txBox="1">
            <a:spLocks noGrp="1"/>
          </p:cNvSpPr>
          <p:nvPr>
            <p:ph type="body" idx="1"/>
          </p:nvPr>
        </p:nvSpPr>
        <p:spPr>
          <a:xfrm>
            <a:off x="6412230" y="1817370"/>
            <a:ext cx="2400300" cy="24690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750"/>
              </a:spcBef>
              <a:spcAft>
                <a:spcPts val="0"/>
              </a:spcAft>
              <a:buSzPts val="893"/>
              <a:buNone/>
              <a:defRPr sz="1050">
                <a:solidFill>
                  <a:srgbClr val="9E3611"/>
                </a:solidFill>
              </a:defRPr>
            </a:lvl1pPr>
            <a:lvl2pPr marL="914400" lvl="1" indent="-228600" algn="l" rtl="0">
              <a:lnSpc>
                <a:spcPct val="90000"/>
              </a:lnSpc>
              <a:spcBef>
                <a:spcPts val="300"/>
              </a:spcBef>
              <a:spcAft>
                <a:spcPts val="0"/>
              </a:spcAft>
              <a:buSzPts val="765"/>
              <a:buNone/>
              <a:defRPr sz="900"/>
            </a:lvl2pPr>
            <a:lvl3pPr marL="1371600" lvl="2" indent="-228600" algn="l" rtl="0">
              <a:lnSpc>
                <a:spcPct val="90000"/>
              </a:lnSpc>
              <a:spcBef>
                <a:spcPts val="300"/>
              </a:spcBef>
              <a:spcAft>
                <a:spcPts val="0"/>
              </a:spcAft>
              <a:buSzPts val="638"/>
              <a:buNone/>
              <a:defRPr sz="750"/>
            </a:lvl3pPr>
            <a:lvl4pPr marL="1828800" lvl="3" indent="-228600" algn="l" rtl="0">
              <a:lnSpc>
                <a:spcPct val="90000"/>
              </a:lnSpc>
              <a:spcBef>
                <a:spcPts val="300"/>
              </a:spcBef>
              <a:spcAft>
                <a:spcPts val="0"/>
              </a:spcAft>
              <a:buSzPts val="574"/>
              <a:buNone/>
              <a:defRPr sz="675"/>
            </a:lvl4pPr>
            <a:lvl5pPr marL="2286000" lvl="4" indent="-228600" algn="l" rtl="0">
              <a:lnSpc>
                <a:spcPct val="90000"/>
              </a:lnSpc>
              <a:spcBef>
                <a:spcPts val="300"/>
              </a:spcBef>
              <a:spcAft>
                <a:spcPts val="0"/>
              </a:spcAft>
              <a:buSzPts val="574"/>
              <a:buNone/>
              <a:defRPr sz="675"/>
            </a:lvl5pPr>
            <a:lvl6pPr marL="2743200" lvl="5" indent="-228600" algn="l" rtl="0">
              <a:lnSpc>
                <a:spcPct val="90000"/>
              </a:lnSpc>
              <a:spcBef>
                <a:spcPts val="300"/>
              </a:spcBef>
              <a:spcAft>
                <a:spcPts val="0"/>
              </a:spcAft>
              <a:buSzPts val="574"/>
              <a:buNone/>
              <a:defRPr sz="675"/>
            </a:lvl6pPr>
            <a:lvl7pPr marL="3200400" lvl="6" indent="-228600" algn="l" rtl="0">
              <a:lnSpc>
                <a:spcPct val="90000"/>
              </a:lnSpc>
              <a:spcBef>
                <a:spcPts val="300"/>
              </a:spcBef>
              <a:spcAft>
                <a:spcPts val="0"/>
              </a:spcAft>
              <a:buSzPts val="574"/>
              <a:buNone/>
              <a:defRPr sz="675"/>
            </a:lvl7pPr>
            <a:lvl8pPr marL="3657600" lvl="7" indent="-228600" algn="l" rtl="0">
              <a:lnSpc>
                <a:spcPct val="90000"/>
              </a:lnSpc>
              <a:spcBef>
                <a:spcPts val="300"/>
              </a:spcBef>
              <a:spcAft>
                <a:spcPts val="0"/>
              </a:spcAft>
              <a:buSzPts val="574"/>
              <a:buNone/>
              <a:defRPr sz="675"/>
            </a:lvl8pPr>
            <a:lvl9pPr marL="4114800" lvl="8" indent="-228600" algn="l" rtl="0">
              <a:lnSpc>
                <a:spcPct val="90000"/>
              </a:lnSpc>
              <a:spcBef>
                <a:spcPts val="300"/>
              </a:spcBef>
              <a:spcAft>
                <a:spcPts val="150"/>
              </a:spcAft>
              <a:buSzPts val="574"/>
              <a:buNone/>
              <a:defRPr sz="675"/>
            </a:lvl9pPr>
          </a:lstStyle>
          <a:p>
            <a:endParaRPr/>
          </a:p>
        </p:txBody>
      </p:sp>
      <p:sp>
        <p:nvSpPr>
          <p:cNvPr id="224" name="Google Shape;224;p36"/>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225" name="Google Shape;225;p36"/>
          <p:cNvGrpSpPr/>
          <p:nvPr/>
        </p:nvGrpSpPr>
        <p:grpSpPr>
          <a:xfrm>
            <a:off x="8551294" y="4672261"/>
            <a:ext cx="342938" cy="342938"/>
            <a:chOff x="11361456" y="6195813"/>
            <a:chExt cx="548700" cy="548700"/>
          </a:xfrm>
        </p:grpSpPr>
        <p:sp>
          <p:nvSpPr>
            <p:cNvPr id="226" name="Google Shape;226;p36"/>
            <p:cNvSpPr/>
            <p:nvPr/>
          </p:nvSpPr>
          <p:spPr>
            <a:xfrm>
              <a:off x="11361456" y="6195813"/>
              <a:ext cx="548700" cy="548700"/>
            </a:xfrm>
            <a:prstGeom prst="ellipse">
              <a:avLst/>
            </a:prstGeom>
            <a:blipFill rotWithShape="1">
              <a:blip r:embed="rId3">
                <a:alphaModFix/>
              </a:blip>
              <a:tile tx="5080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227" name="Google Shape;227;p36"/>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Rockwell"/>
                <a:buNone/>
              </a:pPr>
              <a:endParaRPr sz="1350" b="0" i="0" u="none" strike="noStrike" cap="none">
                <a:solidFill>
                  <a:srgbClr val="FFFFFF"/>
                </a:solidFill>
                <a:latin typeface="Calibri"/>
                <a:ea typeface="Calibri"/>
                <a:cs typeface="Calibri"/>
                <a:sym typeface="Calibri"/>
              </a:endParaRPr>
            </a:p>
          </p:txBody>
        </p:sp>
      </p:grpSp>
      <p:sp>
        <p:nvSpPr>
          <p:cNvPr id="228" name="Google Shape;228;p36"/>
          <p:cNvSpPr txBox="1">
            <a:spLocks noGrp="1"/>
          </p:cNvSpPr>
          <p:nvPr>
            <p:ph type="sldNum" idx="12"/>
          </p:nvPr>
        </p:nvSpPr>
        <p:spPr>
          <a:xfrm>
            <a:off x="8483346" y="4704588"/>
            <a:ext cx="4800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802386" y="363474"/>
            <a:ext cx="7543800" cy="1206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7"/>
          <p:cNvSpPr txBox="1">
            <a:spLocks noGrp="1"/>
          </p:cNvSpPr>
          <p:nvPr>
            <p:ph type="body" idx="1"/>
          </p:nvPr>
        </p:nvSpPr>
        <p:spPr>
          <a:xfrm rot="5400000">
            <a:off x="3055236" y="-661794"/>
            <a:ext cx="3038100" cy="7543800"/>
          </a:xfrm>
          <a:prstGeom prst="rect">
            <a:avLst/>
          </a:prstGeom>
          <a:noFill/>
          <a:ln>
            <a:noFill/>
          </a:ln>
        </p:spPr>
        <p:txBody>
          <a:bodyPr spcFirstLastPara="1" wrap="square" lIns="91425" tIns="45700" rIns="91425" bIns="45700" anchor="t" anchorCtr="0">
            <a:normAutofit/>
          </a:bodyPr>
          <a:lstStyle>
            <a:lvl1pPr marL="457200" lvl="0" indent="-325755" algn="l" rtl="0">
              <a:lnSpc>
                <a:spcPct val="90000"/>
              </a:lnSpc>
              <a:spcBef>
                <a:spcPts val="900"/>
              </a:spcBef>
              <a:spcAft>
                <a:spcPts val="0"/>
              </a:spcAft>
              <a:buSzPts val="1530"/>
              <a:buChar char="▪"/>
              <a:defRPr/>
            </a:lvl1pPr>
            <a:lvl2pPr marL="914400" lvl="1" indent="-325755" algn="l" rtl="0">
              <a:lnSpc>
                <a:spcPct val="90000"/>
              </a:lnSpc>
              <a:spcBef>
                <a:spcPts val="300"/>
              </a:spcBef>
              <a:spcAft>
                <a:spcPts val="0"/>
              </a:spcAft>
              <a:buSzPts val="1530"/>
              <a:buChar char="▪"/>
              <a:defRPr/>
            </a:lvl2pPr>
            <a:lvl3pPr marL="1371600" lvl="2" indent="-325755" algn="l" rtl="0">
              <a:lnSpc>
                <a:spcPct val="90000"/>
              </a:lnSpc>
              <a:spcBef>
                <a:spcPts val="300"/>
              </a:spcBef>
              <a:spcAft>
                <a:spcPts val="0"/>
              </a:spcAft>
              <a:buSzPts val="1530"/>
              <a:buChar char="▪"/>
              <a:defRPr/>
            </a:lvl3pPr>
            <a:lvl4pPr marL="1828800" lvl="3" indent="-325755" algn="l" rtl="0">
              <a:lnSpc>
                <a:spcPct val="90000"/>
              </a:lnSpc>
              <a:spcBef>
                <a:spcPts val="300"/>
              </a:spcBef>
              <a:spcAft>
                <a:spcPts val="0"/>
              </a:spcAft>
              <a:buSzPts val="1530"/>
              <a:buChar char="▪"/>
              <a:defRPr/>
            </a:lvl4pPr>
            <a:lvl5pPr marL="2286000" lvl="4" indent="-325754" algn="l" rtl="0">
              <a:lnSpc>
                <a:spcPct val="90000"/>
              </a:lnSpc>
              <a:spcBef>
                <a:spcPts val="300"/>
              </a:spcBef>
              <a:spcAft>
                <a:spcPts val="0"/>
              </a:spcAft>
              <a:buSzPts val="1530"/>
              <a:buChar char="▪"/>
              <a:defRPr/>
            </a:lvl5pPr>
            <a:lvl6pPr marL="2743200" lvl="5" indent="-325754" algn="l" rtl="0">
              <a:lnSpc>
                <a:spcPct val="90000"/>
              </a:lnSpc>
              <a:spcBef>
                <a:spcPts val="300"/>
              </a:spcBef>
              <a:spcAft>
                <a:spcPts val="0"/>
              </a:spcAft>
              <a:buSzPts val="1530"/>
              <a:buChar char="▪"/>
              <a:defRPr/>
            </a:lvl6pPr>
            <a:lvl7pPr marL="3200400" lvl="6" indent="-325754" algn="l" rtl="0">
              <a:lnSpc>
                <a:spcPct val="90000"/>
              </a:lnSpc>
              <a:spcBef>
                <a:spcPts val="300"/>
              </a:spcBef>
              <a:spcAft>
                <a:spcPts val="0"/>
              </a:spcAft>
              <a:buSzPts val="1530"/>
              <a:buChar char="▪"/>
              <a:defRPr/>
            </a:lvl7pPr>
            <a:lvl8pPr marL="3657600" lvl="7" indent="-325754" algn="l" rtl="0">
              <a:lnSpc>
                <a:spcPct val="90000"/>
              </a:lnSpc>
              <a:spcBef>
                <a:spcPts val="300"/>
              </a:spcBef>
              <a:spcAft>
                <a:spcPts val="0"/>
              </a:spcAft>
              <a:buSzPts val="1530"/>
              <a:buChar char="▪"/>
              <a:defRPr/>
            </a:lvl8pPr>
            <a:lvl9pPr marL="4114800" lvl="8" indent="-325754" algn="l" rtl="0">
              <a:lnSpc>
                <a:spcPct val="90000"/>
              </a:lnSpc>
              <a:spcBef>
                <a:spcPts val="300"/>
              </a:spcBef>
              <a:spcAft>
                <a:spcPts val="150"/>
              </a:spcAft>
              <a:buSzPts val="1530"/>
              <a:buChar char="▪"/>
              <a:defRPr/>
            </a:lvl9pPr>
          </a:lstStyle>
          <a:p>
            <a:endParaRPr/>
          </a:p>
        </p:txBody>
      </p:sp>
      <p:sp>
        <p:nvSpPr>
          <p:cNvPr id="232" name="Google Shape;232;p37"/>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3" name="Google Shape;233;p37"/>
          <p:cNvSpPr txBox="1">
            <a:spLocks noGrp="1"/>
          </p:cNvSpPr>
          <p:nvPr>
            <p:ph type="ftr" idx="11"/>
          </p:nvPr>
        </p:nvSpPr>
        <p:spPr>
          <a:xfrm>
            <a:off x="816102" y="4704588"/>
            <a:ext cx="4745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4" name="Google Shape;234;p37"/>
          <p:cNvSpPr txBox="1">
            <a:spLocks noGrp="1"/>
          </p:cNvSpPr>
          <p:nvPr>
            <p:ph type="sldNum" idx="12"/>
          </p:nvPr>
        </p:nvSpPr>
        <p:spPr>
          <a:xfrm>
            <a:off x="8483346" y="4704588"/>
            <a:ext cx="4800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rot="5400000">
            <a:off x="5386350" y="1557300"/>
            <a:ext cx="4229100" cy="1914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38"/>
          <p:cNvSpPr txBox="1">
            <a:spLocks noGrp="1"/>
          </p:cNvSpPr>
          <p:nvPr>
            <p:ph type="body" idx="1"/>
          </p:nvPr>
        </p:nvSpPr>
        <p:spPr>
          <a:xfrm rot="5400000">
            <a:off x="1500225" y="-300000"/>
            <a:ext cx="4229100" cy="5629200"/>
          </a:xfrm>
          <a:prstGeom prst="rect">
            <a:avLst/>
          </a:prstGeom>
          <a:noFill/>
          <a:ln>
            <a:noFill/>
          </a:ln>
        </p:spPr>
        <p:txBody>
          <a:bodyPr spcFirstLastPara="1" wrap="square" lIns="91425" tIns="45700" rIns="91425" bIns="45700" anchor="t" anchorCtr="0">
            <a:normAutofit/>
          </a:bodyPr>
          <a:lstStyle>
            <a:lvl1pPr marL="457200" lvl="0" indent="-325755" algn="l" rtl="0">
              <a:lnSpc>
                <a:spcPct val="90000"/>
              </a:lnSpc>
              <a:spcBef>
                <a:spcPts val="900"/>
              </a:spcBef>
              <a:spcAft>
                <a:spcPts val="0"/>
              </a:spcAft>
              <a:buSzPts val="1530"/>
              <a:buChar char="▪"/>
              <a:defRPr/>
            </a:lvl1pPr>
            <a:lvl2pPr marL="914400" lvl="1" indent="-325755" algn="l" rtl="0">
              <a:lnSpc>
                <a:spcPct val="90000"/>
              </a:lnSpc>
              <a:spcBef>
                <a:spcPts val="300"/>
              </a:spcBef>
              <a:spcAft>
                <a:spcPts val="0"/>
              </a:spcAft>
              <a:buSzPts val="1530"/>
              <a:buChar char="▪"/>
              <a:defRPr/>
            </a:lvl2pPr>
            <a:lvl3pPr marL="1371600" lvl="2" indent="-325755" algn="l" rtl="0">
              <a:lnSpc>
                <a:spcPct val="90000"/>
              </a:lnSpc>
              <a:spcBef>
                <a:spcPts val="300"/>
              </a:spcBef>
              <a:spcAft>
                <a:spcPts val="0"/>
              </a:spcAft>
              <a:buSzPts val="1530"/>
              <a:buChar char="▪"/>
              <a:defRPr/>
            </a:lvl3pPr>
            <a:lvl4pPr marL="1828800" lvl="3" indent="-325755" algn="l" rtl="0">
              <a:lnSpc>
                <a:spcPct val="90000"/>
              </a:lnSpc>
              <a:spcBef>
                <a:spcPts val="300"/>
              </a:spcBef>
              <a:spcAft>
                <a:spcPts val="0"/>
              </a:spcAft>
              <a:buSzPts val="1530"/>
              <a:buChar char="▪"/>
              <a:defRPr/>
            </a:lvl4pPr>
            <a:lvl5pPr marL="2286000" lvl="4" indent="-325754" algn="l" rtl="0">
              <a:lnSpc>
                <a:spcPct val="90000"/>
              </a:lnSpc>
              <a:spcBef>
                <a:spcPts val="300"/>
              </a:spcBef>
              <a:spcAft>
                <a:spcPts val="0"/>
              </a:spcAft>
              <a:buSzPts val="1530"/>
              <a:buChar char="▪"/>
              <a:defRPr/>
            </a:lvl5pPr>
            <a:lvl6pPr marL="2743200" lvl="5" indent="-325754" algn="l" rtl="0">
              <a:lnSpc>
                <a:spcPct val="90000"/>
              </a:lnSpc>
              <a:spcBef>
                <a:spcPts val="300"/>
              </a:spcBef>
              <a:spcAft>
                <a:spcPts val="0"/>
              </a:spcAft>
              <a:buSzPts val="1530"/>
              <a:buChar char="▪"/>
              <a:defRPr/>
            </a:lvl6pPr>
            <a:lvl7pPr marL="3200400" lvl="6" indent="-325754" algn="l" rtl="0">
              <a:lnSpc>
                <a:spcPct val="90000"/>
              </a:lnSpc>
              <a:spcBef>
                <a:spcPts val="300"/>
              </a:spcBef>
              <a:spcAft>
                <a:spcPts val="0"/>
              </a:spcAft>
              <a:buSzPts val="1530"/>
              <a:buChar char="▪"/>
              <a:defRPr/>
            </a:lvl7pPr>
            <a:lvl8pPr marL="3657600" lvl="7" indent="-325754" algn="l" rtl="0">
              <a:lnSpc>
                <a:spcPct val="90000"/>
              </a:lnSpc>
              <a:spcBef>
                <a:spcPts val="300"/>
              </a:spcBef>
              <a:spcAft>
                <a:spcPts val="0"/>
              </a:spcAft>
              <a:buSzPts val="1530"/>
              <a:buChar char="▪"/>
              <a:defRPr/>
            </a:lvl8pPr>
            <a:lvl9pPr marL="4114800" lvl="8" indent="-325754" algn="l" rtl="0">
              <a:lnSpc>
                <a:spcPct val="90000"/>
              </a:lnSpc>
              <a:spcBef>
                <a:spcPts val="300"/>
              </a:spcBef>
              <a:spcAft>
                <a:spcPts val="150"/>
              </a:spcAft>
              <a:buSzPts val="1530"/>
              <a:buChar char="▪"/>
              <a:defRPr/>
            </a:lvl9pPr>
          </a:lstStyle>
          <a:p>
            <a:endParaRPr/>
          </a:p>
        </p:txBody>
      </p:sp>
      <p:sp>
        <p:nvSpPr>
          <p:cNvPr id="238" name="Google Shape;238;p38"/>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9" name="Google Shape;239;p38"/>
          <p:cNvSpPr txBox="1">
            <a:spLocks noGrp="1"/>
          </p:cNvSpPr>
          <p:nvPr>
            <p:ph type="ftr" idx="11"/>
          </p:nvPr>
        </p:nvSpPr>
        <p:spPr>
          <a:xfrm>
            <a:off x="816102" y="4704588"/>
            <a:ext cx="4745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0" name="Google Shape;240;p38"/>
          <p:cNvSpPr txBox="1">
            <a:spLocks noGrp="1"/>
          </p:cNvSpPr>
          <p:nvPr>
            <p:ph type="sldNum" idx="12"/>
          </p:nvPr>
        </p:nvSpPr>
        <p:spPr>
          <a:xfrm>
            <a:off x="8483346" y="4704588"/>
            <a:ext cx="4800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50"/>
        <p:cNvGrpSpPr/>
        <p:nvPr/>
      </p:nvGrpSpPr>
      <p:grpSpPr>
        <a:xfrm>
          <a:off x="0" y="0"/>
          <a:ext cx="0" cy="0"/>
          <a:chOff x="0" y="0"/>
          <a:chExt cx="0" cy="0"/>
        </a:xfrm>
      </p:grpSpPr>
      <p:sp>
        <p:nvSpPr>
          <p:cNvPr id="251" name="Google Shape;251;p40"/>
          <p:cNvSpPr txBox="1">
            <a:spLocks noGrp="1"/>
          </p:cNvSpPr>
          <p:nvPr>
            <p:ph type="title"/>
          </p:nvPr>
        </p:nvSpPr>
        <p:spPr>
          <a:xfrm>
            <a:off x="1872050" y="1610550"/>
            <a:ext cx="5399700" cy="1060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SzPts val="3500"/>
              <a:buFont typeface="Rockwell"/>
              <a:buNone/>
              <a:defRPr sz="5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2" name="Google Shape;252;p40"/>
          <p:cNvSpPr txBox="1">
            <a:spLocks noGrp="1"/>
          </p:cNvSpPr>
          <p:nvPr>
            <p:ph type="subTitle" idx="1"/>
          </p:nvPr>
        </p:nvSpPr>
        <p:spPr>
          <a:xfrm>
            <a:off x="1872300" y="2671350"/>
            <a:ext cx="5399700" cy="861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02386" y="363474"/>
            <a:ext cx="7543800" cy="1206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4050"/>
              <a:buFont typeface="Rockwell"/>
              <a:buNone/>
              <a:defRPr sz="4050" b="0" i="0" u="none" strike="noStrike" cap="none">
                <a:latin typeface="Rockwell"/>
                <a:ea typeface="Rockwell"/>
                <a:cs typeface="Rockwell"/>
                <a:sym typeface="Rockwel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802386" y="1591056"/>
            <a:ext cx="7543800" cy="3038100"/>
          </a:xfrm>
          <a:prstGeom prst="rect">
            <a:avLst/>
          </a:prstGeom>
          <a:noFill/>
          <a:ln>
            <a:noFill/>
          </a:ln>
        </p:spPr>
        <p:txBody>
          <a:bodyPr spcFirstLastPara="1" wrap="square" lIns="91425" tIns="45700" rIns="91425" bIns="45700" anchor="t" anchorCtr="0">
            <a:normAutofit/>
          </a:bodyPr>
          <a:lstStyle>
            <a:lvl1pPr marL="457200" marR="0" lvl="0" indent="-309562" algn="l" rtl="0">
              <a:lnSpc>
                <a:spcPct val="90000"/>
              </a:lnSpc>
              <a:spcBef>
                <a:spcPts val="900"/>
              </a:spcBef>
              <a:spcAft>
                <a:spcPts val="0"/>
              </a:spcAft>
              <a:buClr>
                <a:srgbClr val="9E3611"/>
              </a:buClr>
              <a:buSzPts val="1275"/>
              <a:buFont typeface="Noto Sans Symbols"/>
              <a:buChar char="▪"/>
              <a:defRPr sz="1500" b="0" i="0" u="none" strike="noStrike" cap="none">
                <a:solidFill>
                  <a:schemeClr val="dk1"/>
                </a:solidFill>
                <a:latin typeface="Rockwell"/>
                <a:ea typeface="Rockwell"/>
                <a:cs typeface="Rockwell"/>
                <a:sym typeface="Rockwell"/>
              </a:defRPr>
            </a:lvl1pPr>
            <a:lvl2pPr marL="914400" marR="0" lvl="1" indent="-301466" algn="l" rtl="0">
              <a:lnSpc>
                <a:spcPct val="90000"/>
              </a:lnSpc>
              <a:spcBef>
                <a:spcPts val="300"/>
              </a:spcBef>
              <a:spcAft>
                <a:spcPts val="0"/>
              </a:spcAft>
              <a:buClr>
                <a:srgbClr val="9E3611"/>
              </a:buClr>
              <a:buSzPts val="1148"/>
              <a:buFont typeface="Noto Sans Symbols"/>
              <a:buChar char="▪"/>
              <a:defRPr sz="1350" b="0" i="0" u="none" strike="noStrike" cap="none">
                <a:solidFill>
                  <a:schemeClr val="dk1"/>
                </a:solidFill>
                <a:latin typeface="Rockwell"/>
                <a:ea typeface="Rockwell"/>
                <a:cs typeface="Rockwell"/>
                <a:sym typeface="Rockwell"/>
              </a:defRPr>
            </a:lvl2pPr>
            <a:lvl3pPr marL="1371600" marR="0" lvl="2" indent="-293369"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3pPr>
            <a:lvl4pPr marL="1828800" marR="0" lvl="3" indent="-293369"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4pPr>
            <a:lvl5pPr marL="2286000" marR="0" lvl="4"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5pPr>
            <a:lvl6pPr marL="2743200" marR="0" lvl="5"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6pPr>
            <a:lvl7pPr marL="3200400" marR="0" lvl="6"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7pPr>
            <a:lvl8pPr marL="3657600" marR="0" lvl="7"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8pPr>
            <a:lvl9pPr marL="4114800" marR="0" lvl="8" indent="-293370" algn="l" rtl="0">
              <a:lnSpc>
                <a:spcPct val="90000"/>
              </a:lnSpc>
              <a:spcBef>
                <a:spcPts val="300"/>
              </a:spcBef>
              <a:spcAft>
                <a:spcPts val="150"/>
              </a:spcAft>
              <a:buClr>
                <a:srgbClr val="9E3611"/>
              </a:buClr>
              <a:buSzPts val="1020"/>
              <a:buFont typeface="Noto Sans Symbols"/>
              <a:buChar char="▪"/>
              <a:defRPr sz="1200" b="0" i="0" u="none" strike="noStrike" cap="none">
                <a:solidFill>
                  <a:schemeClr val="dk1"/>
                </a:solidFill>
                <a:latin typeface="Rockwell"/>
                <a:ea typeface="Rockwell"/>
                <a:cs typeface="Rockwell"/>
                <a:sym typeface="Rockwell"/>
              </a:defRPr>
            </a:lvl9pPr>
          </a:lstStyle>
          <a:p>
            <a:endParaRPr/>
          </a:p>
        </p:txBody>
      </p:sp>
      <p:sp>
        <p:nvSpPr>
          <p:cNvPr id="53" name="Google Shape;53;p13"/>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25"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54" name="Google Shape;54;p13"/>
          <p:cNvSpPr txBox="1">
            <a:spLocks noGrp="1"/>
          </p:cNvSpPr>
          <p:nvPr>
            <p:ph type="ftr" idx="11"/>
          </p:nvPr>
        </p:nvSpPr>
        <p:spPr>
          <a:xfrm>
            <a:off x="816102" y="4704588"/>
            <a:ext cx="47457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25"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grpSp>
        <p:nvGrpSpPr>
          <p:cNvPr id="55" name="Google Shape;55;p13"/>
          <p:cNvGrpSpPr/>
          <p:nvPr/>
        </p:nvGrpSpPr>
        <p:grpSpPr>
          <a:xfrm>
            <a:off x="8551294" y="4672261"/>
            <a:ext cx="342938" cy="342938"/>
            <a:chOff x="11361456" y="6195813"/>
            <a:chExt cx="548700" cy="548700"/>
          </a:xfrm>
        </p:grpSpPr>
        <p:sp>
          <p:nvSpPr>
            <p:cNvPr id="56" name="Google Shape;56;p13"/>
            <p:cNvSpPr/>
            <p:nvPr/>
          </p:nvSpPr>
          <p:spPr>
            <a:xfrm>
              <a:off x="11361456" y="6195813"/>
              <a:ext cx="548700" cy="548700"/>
            </a:xfrm>
            <a:prstGeom prst="ellipse">
              <a:avLst/>
            </a:prstGeom>
            <a:blipFill rotWithShape="1">
              <a:blip r:embed="rId27">
                <a:alphaModFix/>
              </a:blip>
              <a:tile tx="5080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57" name="Google Shape;57;p13"/>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Rockwell"/>
                <a:buNone/>
              </a:pPr>
              <a:endParaRPr sz="1350" b="0" i="0" u="none" strike="noStrike" cap="none">
                <a:solidFill>
                  <a:srgbClr val="FFFFFF"/>
                </a:solidFill>
                <a:latin typeface="Calibri"/>
                <a:ea typeface="Calibri"/>
                <a:cs typeface="Calibri"/>
                <a:sym typeface="Calibri"/>
              </a:endParaRPr>
            </a:p>
          </p:txBody>
        </p:sp>
      </p:grpSp>
      <p:sp>
        <p:nvSpPr>
          <p:cNvPr id="58" name="Google Shape;58;p13"/>
          <p:cNvSpPr txBox="1">
            <a:spLocks noGrp="1"/>
          </p:cNvSpPr>
          <p:nvPr>
            <p:ph type="sldNum" idx="12"/>
          </p:nvPr>
        </p:nvSpPr>
        <p:spPr>
          <a:xfrm>
            <a:off x="8483346" y="4704588"/>
            <a:ext cx="4800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50" b="1" i="0" u="none" strike="noStrike" cap="none">
                <a:solidFill>
                  <a:srgbClr val="FFFFFF"/>
                </a:solidFill>
                <a:latin typeface="Rockwell"/>
                <a:ea typeface="Rockwell"/>
                <a:cs typeface="Rockwell"/>
                <a:sym typeface="Rockwell"/>
              </a:defRPr>
            </a:lvl1pPr>
            <a:lvl2pPr marL="0" marR="0" lvl="1" indent="0" algn="ctr" rtl="0">
              <a:spcBef>
                <a:spcPts val="0"/>
              </a:spcBef>
              <a:buNone/>
              <a:defRPr sz="1050" b="1" i="0" u="none" strike="noStrike" cap="none">
                <a:solidFill>
                  <a:srgbClr val="FFFFFF"/>
                </a:solidFill>
                <a:latin typeface="Rockwell"/>
                <a:ea typeface="Rockwell"/>
                <a:cs typeface="Rockwell"/>
                <a:sym typeface="Rockwell"/>
              </a:defRPr>
            </a:lvl2pPr>
            <a:lvl3pPr marL="0" marR="0" lvl="2" indent="0" algn="ctr" rtl="0">
              <a:spcBef>
                <a:spcPts val="0"/>
              </a:spcBef>
              <a:buNone/>
              <a:defRPr sz="1050" b="1" i="0" u="none" strike="noStrike" cap="none">
                <a:solidFill>
                  <a:srgbClr val="FFFFFF"/>
                </a:solidFill>
                <a:latin typeface="Rockwell"/>
                <a:ea typeface="Rockwell"/>
                <a:cs typeface="Rockwell"/>
                <a:sym typeface="Rockwell"/>
              </a:defRPr>
            </a:lvl3pPr>
            <a:lvl4pPr marL="0" marR="0" lvl="3" indent="0" algn="ctr" rtl="0">
              <a:spcBef>
                <a:spcPts val="0"/>
              </a:spcBef>
              <a:buNone/>
              <a:defRPr sz="1050" b="1" i="0" u="none" strike="noStrike" cap="none">
                <a:solidFill>
                  <a:srgbClr val="FFFFFF"/>
                </a:solidFill>
                <a:latin typeface="Rockwell"/>
                <a:ea typeface="Rockwell"/>
                <a:cs typeface="Rockwell"/>
                <a:sym typeface="Rockwell"/>
              </a:defRPr>
            </a:lvl4pPr>
            <a:lvl5pPr marL="0" marR="0" lvl="4" indent="0" algn="ctr" rtl="0">
              <a:spcBef>
                <a:spcPts val="0"/>
              </a:spcBef>
              <a:buNone/>
              <a:defRPr sz="1050" b="1" i="0" u="none" strike="noStrike" cap="none">
                <a:solidFill>
                  <a:srgbClr val="FFFFFF"/>
                </a:solidFill>
                <a:latin typeface="Rockwell"/>
                <a:ea typeface="Rockwell"/>
                <a:cs typeface="Rockwell"/>
                <a:sym typeface="Rockwell"/>
              </a:defRPr>
            </a:lvl5pPr>
            <a:lvl6pPr marL="0" marR="0" lvl="5" indent="0" algn="ctr" rtl="0">
              <a:spcBef>
                <a:spcPts val="0"/>
              </a:spcBef>
              <a:buNone/>
              <a:defRPr sz="1050" b="1" i="0" u="none" strike="noStrike" cap="none">
                <a:solidFill>
                  <a:srgbClr val="FFFFFF"/>
                </a:solidFill>
                <a:latin typeface="Rockwell"/>
                <a:ea typeface="Rockwell"/>
                <a:cs typeface="Rockwell"/>
                <a:sym typeface="Rockwell"/>
              </a:defRPr>
            </a:lvl6pPr>
            <a:lvl7pPr marL="0" marR="0" lvl="6" indent="0" algn="ctr" rtl="0">
              <a:spcBef>
                <a:spcPts val="0"/>
              </a:spcBef>
              <a:buNone/>
              <a:defRPr sz="1050" b="1" i="0" u="none" strike="noStrike" cap="none">
                <a:solidFill>
                  <a:srgbClr val="FFFFFF"/>
                </a:solidFill>
                <a:latin typeface="Rockwell"/>
                <a:ea typeface="Rockwell"/>
                <a:cs typeface="Rockwell"/>
                <a:sym typeface="Rockwell"/>
              </a:defRPr>
            </a:lvl7pPr>
            <a:lvl8pPr marL="0" marR="0" lvl="7" indent="0" algn="ctr" rtl="0">
              <a:spcBef>
                <a:spcPts val="0"/>
              </a:spcBef>
              <a:buNone/>
              <a:defRPr sz="1050" b="1" i="0" u="none" strike="noStrike" cap="none">
                <a:solidFill>
                  <a:srgbClr val="FFFFFF"/>
                </a:solidFill>
                <a:latin typeface="Rockwell"/>
                <a:ea typeface="Rockwell"/>
                <a:cs typeface="Rockwell"/>
                <a:sym typeface="Rockwell"/>
              </a:defRPr>
            </a:lvl8pPr>
            <a:lvl9pPr marL="0" marR="0" lvl="8" indent="0" algn="ctr" rtl="0">
              <a:spcBef>
                <a:spcPts val="0"/>
              </a:spcBef>
              <a:buNone/>
              <a:defRPr sz="105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802386" y="363474"/>
            <a:ext cx="7543800" cy="1206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4050"/>
              <a:buFont typeface="Rockwell"/>
              <a:buNone/>
              <a:defRPr sz="4050" b="0" i="0" u="none" strike="noStrike" cap="none">
                <a:latin typeface="Rockwell"/>
                <a:ea typeface="Rockwell"/>
                <a:cs typeface="Rockwell"/>
                <a:sym typeface="Rockwel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43" name="Google Shape;243;p39"/>
          <p:cNvSpPr txBox="1">
            <a:spLocks noGrp="1"/>
          </p:cNvSpPr>
          <p:nvPr>
            <p:ph type="body" idx="1"/>
          </p:nvPr>
        </p:nvSpPr>
        <p:spPr>
          <a:xfrm>
            <a:off x="802386" y="1591056"/>
            <a:ext cx="7543800" cy="3038100"/>
          </a:xfrm>
          <a:prstGeom prst="rect">
            <a:avLst/>
          </a:prstGeom>
          <a:noFill/>
          <a:ln>
            <a:noFill/>
          </a:ln>
        </p:spPr>
        <p:txBody>
          <a:bodyPr spcFirstLastPara="1" wrap="square" lIns="91425" tIns="45700" rIns="91425" bIns="45700" anchor="t" anchorCtr="0">
            <a:normAutofit/>
          </a:bodyPr>
          <a:lstStyle>
            <a:lvl1pPr marL="457200" marR="0" lvl="0" indent="-309562" algn="l" rtl="0">
              <a:lnSpc>
                <a:spcPct val="90000"/>
              </a:lnSpc>
              <a:spcBef>
                <a:spcPts val="900"/>
              </a:spcBef>
              <a:spcAft>
                <a:spcPts val="0"/>
              </a:spcAft>
              <a:buClr>
                <a:srgbClr val="9E3611"/>
              </a:buClr>
              <a:buSzPts val="1275"/>
              <a:buFont typeface="Noto Sans Symbols"/>
              <a:buChar char="▪"/>
              <a:defRPr sz="1500" b="0" i="0" u="none" strike="noStrike" cap="none">
                <a:solidFill>
                  <a:schemeClr val="lt1"/>
                </a:solidFill>
                <a:latin typeface="Rockwell"/>
                <a:ea typeface="Rockwell"/>
                <a:cs typeface="Rockwell"/>
                <a:sym typeface="Rockwell"/>
              </a:defRPr>
            </a:lvl1pPr>
            <a:lvl2pPr marL="914400" marR="0" lvl="1" indent="-301466" algn="l" rtl="0">
              <a:lnSpc>
                <a:spcPct val="90000"/>
              </a:lnSpc>
              <a:spcBef>
                <a:spcPts val="300"/>
              </a:spcBef>
              <a:spcAft>
                <a:spcPts val="0"/>
              </a:spcAft>
              <a:buClr>
                <a:srgbClr val="9E3611"/>
              </a:buClr>
              <a:buSzPts val="1148"/>
              <a:buFont typeface="Noto Sans Symbols"/>
              <a:buChar char="▪"/>
              <a:defRPr sz="1350" b="0" i="0" u="none" strike="noStrike" cap="none">
                <a:solidFill>
                  <a:schemeClr val="lt1"/>
                </a:solidFill>
                <a:latin typeface="Rockwell"/>
                <a:ea typeface="Rockwell"/>
                <a:cs typeface="Rockwell"/>
                <a:sym typeface="Rockwell"/>
              </a:defRPr>
            </a:lvl2pPr>
            <a:lvl3pPr marL="1371600" marR="0" lvl="2" indent="-293369" algn="l" rtl="0">
              <a:lnSpc>
                <a:spcPct val="90000"/>
              </a:lnSpc>
              <a:spcBef>
                <a:spcPts val="300"/>
              </a:spcBef>
              <a:spcAft>
                <a:spcPts val="0"/>
              </a:spcAft>
              <a:buClr>
                <a:srgbClr val="9E3611"/>
              </a:buClr>
              <a:buSzPts val="1020"/>
              <a:buFont typeface="Noto Sans Symbols"/>
              <a:buChar char="▪"/>
              <a:defRPr sz="1200" b="0" i="0" u="none" strike="noStrike" cap="none">
                <a:solidFill>
                  <a:schemeClr val="lt1"/>
                </a:solidFill>
                <a:latin typeface="Rockwell"/>
                <a:ea typeface="Rockwell"/>
                <a:cs typeface="Rockwell"/>
                <a:sym typeface="Rockwell"/>
              </a:defRPr>
            </a:lvl3pPr>
            <a:lvl4pPr marL="1828800" marR="0" lvl="3" indent="-293369" algn="l" rtl="0">
              <a:lnSpc>
                <a:spcPct val="90000"/>
              </a:lnSpc>
              <a:spcBef>
                <a:spcPts val="300"/>
              </a:spcBef>
              <a:spcAft>
                <a:spcPts val="0"/>
              </a:spcAft>
              <a:buClr>
                <a:srgbClr val="9E3611"/>
              </a:buClr>
              <a:buSzPts val="1020"/>
              <a:buFont typeface="Noto Sans Symbols"/>
              <a:buChar char="▪"/>
              <a:defRPr sz="1200" b="0" i="0" u="none" strike="noStrike" cap="none">
                <a:solidFill>
                  <a:schemeClr val="lt1"/>
                </a:solidFill>
                <a:latin typeface="Rockwell"/>
                <a:ea typeface="Rockwell"/>
                <a:cs typeface="Rockwell"/>
                <a:sym typeface="Rockwell"/>
              </a:defRPr>
            </a:lvl4pPr>
            <a:lvl5pPr marL="2286000" marR="0" lvl="4"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lt1"/>
                </a:solidFill>
                <a:latin typeface="Rockwell"/>
                <a:ea typeface="Rockwell"/>
                <a:cs typeface="Rockwell"/>
                <a:sym typeface="Rockwell"/>
              </a:defRPr>
            </a:lvl5pPr>
            <a:lvl6pPr marL="2743200" marR="0" lvl="5"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lt1"/>
                </a:solidFill>
                <a:latin typeface="Rockwell"/>
                <a:ea typeface="Rockwell"/>
                <a:cs typeface="Rockwell"/>
                <a:sym typeface="Rockwell"/>
              </a:defRPr>
            </a:lvl6pPr>
            <a:lvl7pPr marL="3200400" marR="0" lvl="6"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lt1"/>
                </a:solidFill>
                <a:latin typeface="Rockwell"/>
                <a:ea typeface="Rockwell"/>
                <a:cs typeface="Rockwell"/>
                <a:sym typeface="Rockwell"/>
              </a:defRPr>
            </a:lvl7pPr>
            <a:lvl8pPr marL="3657600" marR="0" lvl="7" indent="-293370" algn="l" rtl="0">
              <a:lnSpc>
                <a:spcPct val="90000"/>
              </a:lnSpc>
              <a:spcBef>
                <a:spcPts val="300"/>
              </a:spcBef>
              <a:spcAft>
                <a:spcPts val="0"/>
              </a:spcAft>
              <a:buClr>
                <a:srgbClr val="9E3611"/>
              </a:buClr>
              <a:buSzPts val="1020"/>
              <a:buFont typeface="Noto Sans Symbols"/>
              <a:buChar char="▪"/>
              <a:defRPr sz="1200" b="0" i="0" u="none" strike="noStrike" cap="none">
                <a:solidFill>
                  <a:schemeClr val="lt1"/>
                </a:solidFill>
                <a:latin typeface="Rockwell"/>
                <a:ea typeface="Rockwell"/>
                <a:cs typeface="Rockwell"/>
                <a:sym typeface="Rockwell"/>
              </a:defRPr>
            </a:lvl8pPr>
            <a:lvl9pPr marL="4114800" marR="0" lvl="8" indent="-293370" algn="l" rtl="0">
              <a:lnSpc>
                <a:spcPct val="90000"/>
              </a:lnSpc>
              <a:spcBef>
                <a:spcPts val="300"/>
              </a:spcBef>
              <a:spcAft>
                <a:spcPts val="150"/>
              </a:spcAft>
              <a:buClr>
                <a:srgbClr val="9E3611"/>
              </a:buClr>
              <a:buSzPts val="1020"/>
              <a:buFont typeface="Noto Sans Symbols"/>
              <a:buChar char="▪"/>
              <a:defRPr sz="1200" b="0" i="0" u="none" strike="noStrike" cap="none">
                <a:solidFill>
                  <a:schemeClr val="lt1"/>
                </a:solidFill>
                <a:latin typeface="Rockwell"/>
                <a:ea typeface="Rockwell"/>
                <a:cs typeface="Rockwell"/>
                <a:sym typeface="Rockwell"/>
              </a:defRPr>
            </a:lvl9pPr>
          </a:lstStyle>
          <a:p>
            <a:endParaRPr/>
          </a:p>
        </p:txBody>
      </p:sp>
      <p:sp>
        <p:nvSpPr>
          <p:cNvPr id="244" name="Google Shape;244;p39"/>
          <p:cNvSpPr txBox="1">
            <a:spLocks noGrp="1"/>
          </p:cNvSpPr>
          <p:nvPr>
            <p:ph type="dt" idx="10"/>
          </p:nvPr>
        </p:nvSpPr>
        <p:spPr>
          <a:xfrm>
            <a:off x="5973318" y="4704588"/>
            <a:ext cx="2455200" cy="2739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25">
                <a:solidFill>
                  <a:schemeClr val="lt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245" name="Google Shape;245;p39"/>
          <p:cNvSpPr txBox="1">
            <a:spLocks noGrp="1"/>
          </p:cNvSpPr>
          <p:nvPr>
            <p:ph type="ftr" idx="11"/>
          </p:nvPr>
        </p:nvSpPr>
        <p:spPr>
          <a:xfrm>
            <a:off x="816102" y="4704588"/>
            <a:ext cx="47457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25">
                <a:solidFill>
                  <a:schemeClr val="lt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grpSp>
        <p:nvGrpSpPr>
          <p:cNvPr id="246" name="Google Shape;246;p39"/>
          <p:cNvGrpSpPr/>
          <p:nvPr/>
        </p:nvGrpSpPr>
        <p:grpSpPr>
          <a:xfrm>
            <a:off x="8551294" y="4672261"/>
            <a:ext cx="342938" cy="342938"/>
            <a:chOff x="11361456" y="6195813"/>
            <a:chExt cx="548700" cy="548700"/>
          </a:xfrm>
        </p:grpSpPr>
        <p:sp>
          <p:nvSpPr>
            <p:cNvPr id="247" name="Google Shape;247;p39"/>
            <p:cNvSpPr/>
            <p:nvPr/>
          </p:nvSpPr>
          <p:spPr>
            <a:xfrm>
              <a:off x="11361456" y="6195813"/>
              <a:ext cx="548700" cy="548700"/>
            </a:xfrm>
            <a:prstGeom prst="ellipse">
              <a:avLst/>
            </a:prstGeom>
            <a:blipFill rotWithShape="1">
              <a:blip r:embed="rId3">
                <a:alphaModFix/>
              </a:blip>
              <a:tile tx="5080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248" name="Google Shape;248;p39"/>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Rockwell"/>
                <a:buNone/>
              </a:pPr>
              <a:endParaRPr sz="1350" b="0" i="0" u="none" strike="noStrike" cap="none">
                <a:solidFill>
                  <a:srgbClr val="FFFFFF"/>
                </a:solidFill>
                <a:latin typeface="Calibri"/>
                <a:ea typeface="Calibri"/>
                <a:cs typeface="Calibri"/>
                <a:sym typeface="Calibri"/>
              </a:endParaRPr>
            </a:p>
          </p:txBody>
        </p:sp>
      </p:grpSp>
      <p:sp>
        <p:nvSpPr>
          <p:cNvPr id="249" name="Google Shape;249;p39"/>
          <p:cNvSpPr txBox="1">
            <a:spLocks noGrp="1"/>
          </p:cNvSpPr>
          <p:nvPr>
            <p:ph type="sldNum" idx="12"/>
          </p:nvPr>
        </p:nvSpPr>
        <p:spPr>
          <a:xfrm>
            <a:off x="8483346" y="4704588"/>
            <a:ext cx="4800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50" b="1" u="none">
                <a:solidFill>
                  <a:srgbClr val="FFFFFF"/>
                </a:solidFill>
                <a:latin typeface="Rockwell"/>
                <a:ea typeface="Rockwell"/>
                <a:cs typeface="Rockwell"/>
                <a:sym typeface="Rockwell"/>
              </a:defRPr>
            </a:lvl1pPr>
            <a:lvl2pPr marL="0" marR="0" lvl="1" indent="0" algn="ctr" rtl="0">
              <a:spcBef>
                <a:spcPts val="0"/>
              </a:spcBef>
              <a:buNone/>
              <a:defRPr sz="1050" b="1" u="none">
                <a:solidFill>
                  <a:srgbClr val="FFFFFF"/>
                </a:solidFill>
                <a:latin typeface="Rockwell"/>
                <a:ea typeface="Rockwell"/>
                <a:cs typeface="Rockwell"/>
                <a:sym typeface="Rockwell"/>
              </a:defRPr>
            </a:lvl2pPr>
            <a:lvl3pPr marL="0" marR="0" lvl="2" indent="0" algn="ctr" rtl="0">
              <a:spcBef>
                <a:spcPts val="0"/>
              </a:spcBef>
              <a:buNone/>
              <a:defRPr sz="1050" b="1" u="none">
                <a:solidFill>
                  <a:srgbClr val="FFFFFF"/>
                </a:solidFill>
                <a:latin typeface="Rockwell"/>
                <a:ea typeface="Rockwell"/>
                <a:cs typeface="Rockwell"/>
                <a:sym typeface="Rockwell"/>
              </a:defRPr>
            </a:lvl3pPr>
            <a:lvl4pPr marL="0" marR="0" lvl="3" indent="0" algn="ctr" rtl="0">
              <a:spcBef>
                <a:spcPts val="0"/>
              </a:spcBef>
              <a:buNone/>
              <a:defRPr sz="1050" b="1" u="none">
                <a:solidFill>
                  <a:srgbClr val="FFFFFF"/>
                </a:solidFill>
                <a:latin typeface="Rockwell"/>
                <a:ea typeface="Rockwell"/>
                <a:cs typeface="Rockwell"/>
                <a:sym typeface="Rockwell"/>
              </a:defRPr>
            </a:lvl4pPr>
            <a:lvl5pPr marL="0" marR="0" lvl="4" indent="0" algn="ctr" rtl="0">
              <a:spcBef>
                <a:spcPts val="0"/>
              </a:spcBef>
              <a:buNone/>
              <a:defRPr sz="1050" b="1" u="none">
                <a:solidFill>
                  <a:srgbClr val="FFFFFF"/>
                </a:solidFill>
                <a:latin typeface="Rockwell"/>
                <a:ea typeface="Rockwell"/>
                <a:cs typeface="Rockwell"/>
                <a:sym typeface="Rockwell"/>
              </a:defRPr>
            </a:lvl5pPr>
            <a:lvl6pPr marL="0" marR="0" lvl="5" indent="0" algn="ctr" rtl="0">
              <a:spcBef>
                <a:spcPts val="0"/>
              </a:spcBef>
              <a:buNone/>
              <a:defRPr sz="1050" b="1" u="none">
                <a:solidFill>
                  <a:srgbClr val="FFFFFF"/>
                </a:solidFill>
                <a:latin typeface="Rockwell"/>
                <a:ea typeface="Rockwell"/>
                <a:cs typeface="Rockwell"/>
                <a:sym typeface="Rockwell"/>
              </a:defRPr>
            </a:lvl6pPr>
            <a:lvl7pPr marL="0" marR="0" lvl="6" indent="0" algn="ctr" rtl="0">
              <a:spcBef>
                <a:spcPts val="0"/>
              </a:spcBef>
              <a:buNone/>
              <a:defRPr sz="1050" b="1" u="none">
                <a:solidFill>
                  <a:srgbClr val="FFFFFF"/>
                </a:solidFill>
                <a:latin typeface="Rockwell"/>
                <a:ea typeface="Rockwell"/>
                <a:cs typeface="Rockwell"/>
                <a:sym typeface="Rockwell"/>
              </a:defRPr>
            </a:lvl7pPr>
            <a:lvl8pPr marL="0" marR="0" lvl="7" indent="0" algn="ctr" rtl="0">
              <a:spcBef>
                <a:spcPts val="0"/>
              </a:spcBef>
              <a:buNone/>
              <a:defRPr sz="1050" b="1" u="none">
                <a:solidFill>
                  <a:srgbClr val="FFFFFF"/>
                </a:solidFill>
                <a:latin typeface="Rockwell"/>
                <a:ea typeface="Rockwell"/>
                <a:cs typeface="Rockwell"/>
                <a:sym typeface="Rockwell"/>
              </a:defRPr>
            </a:lvl8pPr>
            <a:lvl9pPr marL="0" marR="0" lvl="8" indent="0" algn="ctr" rtl="0">
              <a:spcBef>
                <a:spcPts val="0"/>
              </a:spcBef>
              <a:buNone/>
              <a:defRPr sz="1050" b="1" u="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314900" y="397952"/>
            <a:ext cx="6514200" cy="1419380"/>
          </a:xfrm>
          <a:prstGeom prst="rect">
            <a:avLst/>
          </a:prstGeom>
          <a:noFill/>
          <a:ln>
            <a:noFill/>
          </a:ln>
        </p:spPr>
        <p:txBody>
          <a:bodyPr spcFirstLastPara="1" wrap="square" lIns="91425" tIns="91425" rIns="91425" bIns="91425" anchor="b" anchorCtr="0">
            <a:noAutofit/>
          </a:bodyPr>
          <a:lstStyle/>
          <a:p>
            <a:pPr marL="0" lvl="0" indent="0" algn="ctr" rtl="0">
              <a:lnSpc>
                <a:spcPct val="80000"/>
              </a:lnSpc>
              <a:spcBef>
                <a:spcPts val="0"/>
              </a:spcBef>
              <a:spcAft>
                <a:spcPts val="0"/>
              </a:spcAft>
              <a:buSzPts val="4000"/>
              <a:buFont typeface="Rockwell"/>
              <a:buNone/>
            </a:pPr>
            <a:r>
              <a:rPr lang="en-GB" sz="4000" dirty="0">
                <a:latin typeface="Trebuchet MS"/>
                <a:ea typeface="Trebuchet MS"/>
                <a:cs typeface="Trebuchet MS"/>
                <a:sym typeface="Trebuchet MS"/>
              </a:rPr>
              <a:t>AMC THEATRES</a:t>
            </a:r>
            <a:endParaRPr dirty="0">
              <a:latin typeface="Trebuchet MS"/>
              <a:ea typeface="Trebuchet MS"/>
              <a:cs typeface="Trebuchet MS"/>
              <a:sym typeface="Trebuchet MS"/>
            </a:endParaRPr>
          </a:p>
        </p:txBody>
      </p:sp>
      <p:sp>
        <p:nvSpPr>
          <p:cNvPr id="258" name="Google Shape;258;p41"/>
          <p:cNvSpPr txBox="1">
            <a:spLocks noGrp="1"/>
          </p:cNvSpPr>
          <p:nvPr>
            <p:ph type="subTitle" idx="1"/>
          </p:nvPr>
        </p:nvSpPr>
        <p:spPr>
          <a:xfrm>
            <a:off x="2307600" y="1845140"/>
            <a:ext cx="4528800" cy="729337"/>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1360"/>
              <a:buNone/>
            </a:pPr>
            <a:r>
              <a:rPr lang="en-GB" dirty="0">
                <a:latin typeface="Trebuchet MS"/>
                <a:ea typeface="Trebuchet MS"/>
                <a:cs typeface="Trebuchet MS"/>
                <a:sym typeface="Trebuchet MS"/>
              </a:rPr>
              <a:t>CSYE 6200 – Object Oriented Design</a:t>
            </a:r>
            <a:endParaRPr dirty="0">
              <a:latin typeface="Trebuchet MS"/>
              <a:ea typeface="Trebuchet MS"/>
              <a:cs typeface="Trebuchet MS"/>
              <a:sym typeface="Trebuchet MS"/>
            </a:endParaRPr>
          </a:p>
          <a:p>
            <a:pPr marL="0" lvl="0" indent="0" algn="ctr" rtl="0">
              <a:lnSpc>
                <a:spcPct val="90000"/>
              </a:lnSpc>
              <a:spcBef>
                <a:spcPts val="0"/>
              </a:spcBef>
              <a:spcAft>
                <a:spcPts val="0"/>
              </a:spcAft>
              <a:buSzPts val="1360"/>
              <a:buNone/>
            </a:pPr>
            <a:r>
              <a:rPr lang="en-GB" dirty="0">
                <a:latin typeface="Trebuchet MS"/>
                <a:ea typeface="Trebuchet MS"/>
                <a:cs typeface="Trebuchet MS"/>
                <a:sym typeface="Trebuchet MS"/>
              </a:rPr>
              <a:t>Professor: Daniel Peters</a:t>
            </a:r>
            <a:endParaRPr dirty="0">
              <a:latin typeface="Trebuchet MS"/>
              <a:ea typeface="Trebuchet MS"/>
              <a:cs typeface="Trebuchet MS"/>
              <a:sym typeface="Trebuchet MS"/>
            </a:endParaRPr>
          </a:p>
        </p:txBody>
      </p:sp>
      <p:grpSp>
        <p:nvGrpSpPr>
          <p:cNvPr id="259" name="Google Shape;259;p41"/>
          <p:cNvGrpSpPr/>
          <p:nvPr/>
        </p:nvGrpSpPr>
        <p:grpSpPr>
          <a:xfrm>
            <a:off x="1012541" y="2464311"/>
            <a:ext cx="7118918" cy="2588654"/>
            <a:chOff x="0" y="11360"/>
            <a:chExt cx="7115820" cy="2146320"/>
          </a:xfrm>
        </p:grpSpPr>
        <p:sp>
          <p:nvSpPr>
            <p:cNvPr id="260" name="Google Shape;260;p41"/>
            <p:cNvSpPr/>
            <p:nvPr/>
          </p:nvSpPr>
          <p:spPr>
            <a:xfrm>
              <a:off x="0" y="247520"/>
              <a:ext cx="7115820" cy="403199"/>
            </a:xfrm>
            <a:prstGeom prst="rect">
              <a:avLst/>
            </a:prstGeom>
            <a:solidFill>
              <a:schemeClr val="lt1">
                <a:alpha val="89803"/>
              </a:schemeClr>
            </a:solidFill>
            <a:ln w="12700"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1"/>
            <p:cNvSpPr/>
            <p:nvPr/>
          </p:nvSpPr>
          <p:spPr>
            <a:xfrm>
              <a:off x="355791" y="11360"/>
              <a:ext cx="4981073" cy="472320"/>
            </a:xfrm>
            <a:prstGeom prst="roundRect">
              <a:avLst>
                <a:gd name="adj" fmla="val 16667"/>
              </a:avLst>
            </a:prstGeom>
            <a:solidFill>
              <a:srgbClr val="D3461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1"/>
            <p:cNvSpPr txBox="1"/>
            <p:nvPr/>
          </p:nvSpPr>
          <p:spPr>
            <a:xfrm>
              <a:off x="378848" y="34417"/>
              <a:ext cx="4934959" cy="426206"/>
            </a:xfrm>
            <a:prstGeom prst="rect">
              <a:avLst/>
            </a:prstGeom>
            <a:noFill/>
            <a:ln>
              <a:noFill/>
            </a:ln>
          </p:spPr>
          <p:txBody>
            <a:bodyPr spcFirstLastPara="1" wrap="square" lIns="188250" tIns="0" rIns="188250" bIns="0" anchor="ctr" anchorCtr="0">
              <a:noAutofit/>
            </a:bodyPr>
            <a:lstStyle/>
            <a:p>
              <a:pPr marL="0" marR="0" lvl="0" indent="0" algn="l" rtl="0">
                <a:lnSpc>
                  <a:spcPct val="90000"/>
                </a:lnSpc>
                <a:spcBef>
                  <a:spcPts val="0"/>
                </a:spcBef>
                <a:spcAft>
                  <a:spcPts val="0"/>
                </a:spcAft>
                <a:buClr>
                  <a:schemeClr val="lt1"/>
                </a:buClr>
                <a:buSzPts val="1600"/>
                <a:buFont typeface="Rockwell"/>
                <a:buNone/>
              </a:pPr>
              <a:r>
                <a:rPr lang="en-GB" sz="1600" i="0" u="none" strike="noStrike" cap="none" dirty="0">
                  <a:solidFill>
                    <a:schemeClr val="lt1"/>
                  </a:solidFill>
                  <a:latin typeface="Trebuchet MS"/>
                  <a:ea typeface="Trebuchet MS"/>
                  <a:cs typeface="Trebuchet MS"/>
                  <a:sym typeface="Trebuchet MS"/>
                </a:rPr>
                <a:t>Group Number: 10 </a:t>
              </a:r>
              <a:endParaRPr dirty="0">
                <a:latin typeface="Trebuchet MS"/>
                <a:ea typeface="Trebuchet MS"/>
                <a:cs typeface="Trebuchet MS"/>
                <a:sym typeface="Trebuchet MS"/>
              </a:endParaRPr>
            </a:p>
          </p:txBody>
        </p:sp>
        <p:sp>
          <p:nvSpPr>
            <p:cNvPr id="263" name="Google Shape;263;p41"/>
            <p:cNvSpPr/>
            <p:nvPr/>
          </p:nvSpPr>
          <p:spPr>
            <a:xfrm>
              <a:off x="0" y="973280"/>
              <a:ext cx="7115820" cy="1184400"/>
            </a:xfrm>
            <a:prstGeom prst="rect">
              <a:avLst/>
            </a:prstGeom>
            <a:solidFill>
              <a:schemeClr val="lt1">
                <a:alpha val="89803"/>
              </a:schemeClr>
            </a:solidFill>
            <a:ln w="12700"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1"/>
            <p:cNvSpPr txBox="1"/>
            <p:nvPr/>
          </p:nvSpPr>
          <p:spPr>
            <a:xfrm>
              <a:off x="0" y="973280"/>
              <a:ext cx="7115820" cy="1184400"/>
            </a:xfrm>
            <a:prstGeom prst="rect">
              <a:avLst/>
            </a:prstGeom>
            <a:noFill/>
            <a:ln>
              <a:noFill/>
            </a:ln>
          </p:spPr>
          <p:txBody>
            <a:bodyPr spcFirstLastPara="1" wrap="square" lIns="552250" tIns="333225" rIns="552250" bIns="113775" anchor="t" anchorCtr="0">
              <a:noAutofit/>
            </a:bodyPr>
            <a:lstStyle/>
            <a:p>
              <a:pPr marL="171450" marR="0" lvl="1" indent="-171450" algn="l" rtl="0">
                <a:lnSpc>
                  <a:spcPct val="90000"/>
                </a:lnSpc>
                <a:spcBef>
                  <a:spcPts val="0"/>
                </a:spcBef>
                <a:spcAft>
                  <a:spcPts val="0"/>
                </a:spcAft>
                <a:buClr>
                  <a:schemeClr val="dk1"/>
                </a:buClr>
                <a:buSzPts val="1600"/>
                <a:buFont typeface="Trebuchet MS"/>
                <a:buChar char="•"/>
              </a:pPr>
              <a:r>
                <a:rPr lang="en-US" sz="1600" dirty="0">
                  <a:solidFill>
                    <a:schemeClr val="dk1"/>
                  </a:solidFill>
                  <a:latin typeface="Trebuchet MS"/>
                  <a:ea typeface="Trebuchet MS"/>
                  <a:cs typeface="Trebuchet MS"/>
                  <a:sym typeface="Trebuchet MS"/>
                </a:rPr>
                <a:t> Ruthvik Garlapati </a:t>
              </a:r>
            </a:p>
            <a:p>
              <a:pPr marL="171450" marR="0" lvl="1" indent="-171450" algn="l" rtl="0">
                <a:lnSpc>
                  <a:spcPct val="90000"/>
                </a:lnSpc>
                <a:spcBef>
                  <a:spcPts val="0"/>
                </a:spcBef>
                <a:spcAft>
                  <a:spcPts val="0"/>
                </a:spcAft>
                <a:buClr>
                  <a:schemeClr val="dk1"/>
                </a:buClr>
                <a:buSzPts val="1600"/>
                <a:buFont typeface="Trebuchet MS"/>
                <a:buChar char="•"/>
              </a:pPr>
              <a:r>
                <a:rPr lang="en-US" sz="1600" dirty="0">
                  <a:solidFill>
                    <a:schemeClr val="dk1"/>
                  </a:solidFill>
                  <a:latin typeface="Trebuchet MS"/>
                  <a:ea typeface="Trebuchet MS"/>
                  <a:cs typeface="Trebuchet MS"/>
                  <a:sym typeface="Trebuchet MS"/>
                </a:rPr>
                <a:t> Arpita Desai</a:t>
              </a:r>
            </a:p>
            <a:p>
              <a:pPr marL="171450" marR="0" lvl="1" indent="-171450" algn="l" rtl="0">
                <a:lnSpc>
                  <a:spcPct val="90000"/>
                </a:lnSpc>
                <a:spcBef>
                  <a:spcPts val="0"/>
                </a:spcBef>
                <a:spcAft>
                  <a:spcPts val="0"/>
                </a:spcAft>
                <a:buClr>
                  <a:schemeClr val="dk1"/>
                </a:buClr>
                <a:buSzPts val="1600"/>
                <a:buFont typeface="Trebuchet MS"/>
                <a:buChar char="•"/>
              </a:pPr>
              <a:r>
                <a:rPr lang="en-US" sz="1600" dirty="0">
                  <a:solidFill>
                    <a:schemeClr val="dk1"/>
                  </a:solidFill>
                  <a:latin typeface="Trebuchet MS"/>
                  <a:ea typeface="Trebuchet MS"/>
                  <a:cs typeface="Trebuchet MS"/>
                  <a:sym typeface="Trebuchet MS"/>
                </a:rPr>
                <a:t> Prakhya Dasari</a:t>
              </a:r>
            </a:p>
            <a:p>
              <a:pPr marL="171450" marR="0" lvl="1" indent="-171450" algn="l" rtl="0">
                <a:lnSpc>
                  <a:spcPct val="90000"/>
                </a:lnSpc>
                <a:spcBef>
                  <a:spcPts val="0"/>
                </a:spcBef>
                <a:spcAft>
                  <a:spcPts val="0"/>
                </a:spcAft>
                <a:buClr>
                  <a:schemeClr val="dk1"/>
                </a:buClr>
                <a:buSzPts val="1600"/>
                <a:buFont typeface="Trebuchet MS"/>
                <a:buChar char="•"/>
              </a:pPr>
              <a:r>
                <a:rPr lang="en-US" sz="1600" dirty="0">
                  <a:solidFill>
                    <a:schemeClr val="dk1"/>
                  </a:solidFill>
                  <a:latin typeface="Trebuchet MS"/>
                  <a:ea typeface="Trebuchet MS"/>
                  <a:cs typeface="Trebuchet MS"/>
                  <a:sym typeface="Trebuchet MS"/>
                </a:rPr>
                <a:t> Mohitha Edara</a:t>
              </a:r>
            </a:p>
            <a:p>
              <a:pPr marL="171450" marR="0" lvl="1" indent="-171450" algn="l" rtl="0">
                <a:lnSpc>
                  <a:spcPct val="90000"/>
                </a:lnSpc>
                <a:spcBef>
                  <a:spcPts val="0"/>
                </a:spcBef>
                <a:spcAft>
                  <a:spcPts val="0"/>
                </a:spcAft>
                <a:buClr>
                  <a:schemeClr val="dk1"/>
                </a:buClr>
                <a:buSzPts val="1600"/>
                <a:buFont typeface="Trebuchet MS"/>
                <a:buChar char="•"/>
              </a:pPr>
              <a:r>
                <a:rPr lang="en-US" sz="1600" dirty="0">
                  <a:solidFill>
                    <a:schemeClr val="dk1"/>
                  </a:solidFill>
                  <a:latin typeface="Trebuchet MS"/>
                  <a:ea typeface="Trebuchet MS"/>
                  <a:cs typeface="Trebuchet MS"/>
                  <a:sym typeface="Trebuchet MS"/>
                </a:rPr>
                <a:t> Mani Charan Reddy Loka</a:t>
              </a:r>
            </a:p>
            <a:p>
              <a:pPr marL="171450" marR="0" lvl="1" indent="-171450" algn="l" rtl="0">
                <a:lnSpc>
                  <a:spcPct val="90000"/>
                </a:lnSpc>
                <a:spcBef>
                  <a:spcPts val="0"/>
                </a:spcBef>
                <a:spcAft>
                  <a:spcPts val="0"/>
                </a:spcAft>
                <a:buClr>
                  <a:schemeClr val="dk1"/>
                </a:buClr>
                <a:buSzPts val="1600"/>
                <a:buFont typeface="Trebuchet MS"/>
                <a:buChar char="•"/>
              </a:pPr>
              <a:endParaRPr lang="en-US" sz="1600" dirty="0">
                <a:solidFill>
                  <a:schemeClr val="dk1"/>
                </a:solidFill>
                <a:latin typeface="Trebuchet MS"/>
                <a:ea typeface="Trebuchet MS"/>
                <a:cs typeface="Trebuchet MS"/>
                <a:sym typeface="Trebuchet MS"/>
              </a:endParaRPr>
            </a:p>
            <a:p>
              <a:pPr marL="171450" marR="0" lvl="1" indent="-171450" algn="l" rtl="0">
                <a:lnSpc>
                  <a:spcPct val="90000"/>
                </a:lnSpc>
                <a:spcBef>
                  <a:spcPts val="0"/>
                </a:spcBef>
                <a:spcAft>
                  <a:spcPts val="0"/>
                </a:spcAft>
                <a:buClr>
                  <a:schemeClr val="dk1"/>
                </a:buClr>
                <a:buSzPts val="1600"/>
                <a:buFont typeface="Trebuchet MS"/>
                <a:buChar char="•"/>
              </a:pPr>
              <a:endParaRPr dirty="0">
                <a:latin typeface="Trebuchet MS"/>
                <a:ea typeface="Trebuchet MS"/>
                <a:cs typeface="Trebuchet MS"/>
                <a:sym typeface="Trebuchet MS"/>
              </a:endParaRPr>
            </a:p>
          </p:txBody>
        </p:sp>
        <p:sp>
          <p:nvSpPr>
            <p:cNvPr id="265" name="Google Shape;265;p41"/>
            <p:cNvSpPr/>
            <p:nvPr/>
          </p:nvSpPr>
          <p:spPr>
            <a:xfrm>
              <a:off x="355791" y="737120"/>
              <a:ext cx="4981073" cy="472320"/>
            </a:xfrm>
            <a:prstGeom prst="roundRect">
              <a:avLst>
                <a:gd name="adj" fmla="val 16667"/>
              </a:avLst>
            </a:prstGeom>
            <a:solidFill>
              <a:srgbClr val="D3461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1"/>
            <p:cNvSpPr txBox="1"/>
            <p:nvPr/>
          </p:nvSpPr>
          <p:spPr>
            <a:xfrm>
              <a:off x="378848" y="760177"/>
              <a:ext cx="4935000" cy="426300"/>
            </a:xfrm>
            <a:prstGeom prst="rect">
              <a:avLst/>
            </a:prstGeom>
            <a:noFill/>
            <a:ln>
              <a:noFill/>
            </a:ln>
          </p:spPr>
          <p:txBody>
            <a:bodyPr spcFirstLastPara="1" wrap="square" lIns="188250" tIns="0" rIns="188250" bIns="0" anchor="ctr" anchorCtr="0">
              <a:noAutofit/>
            </a:bodyPr>
            <a:lstStyle/>
            <a:p>
              <a:pPr marL="0" marR="0" lvl="0" indent="0" algn="l" rtl="0">
                <a:lnSpc>
                  <a:spcPct val="90000"/>
                </a:lnSpc>
                <a:spcBef>
                  <a:spcPts val="0"/>
                </a:spcBef>
                <a:spcAft>
                  <a:spcPts val="0"/>
                </a:spcAft>
                <a:buClr>
                  <a:schemeClr val="lt1"/>
                </a:buClr>
                <a:buSzPts val="1600"/>
                <a:buFont typeface="Rockwell"/>
                <a:buNone/>
              </a:pPr>
              <a:r>
                <a:rPr lang="en-GB" sz="1600" i="0" u="none" strike="noStrike" cap="none">
                  <a:solidFill>
                    <a:schemeClr val="lt1"/>
                  </a:solidFill>
                  <a:latin typeface="Trebuchet MS"/>
                  <a:ea typeface="Trebuchet MS"/>
                  <a:cs typeface="Trebuchet MS"/>
                  <a:sym typeface="Trebuchet MS"/>
                </a:rPr>
                <a:t>Team members:</a:t>
              </a:r>
              <a:endParaRPr>
                <a:latin typeface="Trebuchet MS"/>
                <a:ea typeface="Trebuchet MS"/>
                <a:cs typeface="Trebuchet MS"/>
                <a:sym typeface="Trebuchet M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7"/>
        <p:cNvGrpSpPr/>
        <p:nvPr/>
      </p:nvGrpSpPr>
      <p:grpSpPr>
        <a:xfrm>
          <a:off x="0" y="0"/>
          <a:ext cx="0" cy="0"/>
          <a:chOff x="0" y="0"/>
          <a:chExt cx="0" cy="0"/>
        </a:xfrm>
      </p:grpSpPr>
      <p:sp>
        <p:nvSpPr>
          <p:cNvPr id="388" name="Google Shape;388;p50"/>
          <p:cNvSpPr txBox="1">
            <a:spLocks noGrp="1"/>
          </p:cNvSpPr>
          <p:nvPr>
            <p:ph type="title"/>
          </p:nvPr>
        </p:nvSpPr>
        <p:spPr>
          <a:xfrm>
            <a:off x="4617525" y="849675"/>
            <a:ext cx="3894300" cy="918600"/>
          </a:xfrm>
          <a:prstGeom prst="rect">
            <a:avLst/>
          </a:prstGeom>
          <a:noFill/>
          <a:ln>
            <a:noFill/>
          </a:ln>
        </p:spPr>
        <p:txBody>
          <a:bodyPr spcFirstLastPara="1" wrap="square" lIns="91425" tIns="91425" rIns="91425" bIns="91425" anchor="t" anchorCtr="0">
            <a:noAutofit/>
          </a:bodyPr>
          <a:lstStyle/>
          <a:p>
            <a:pPr marL="285750" lvl="0" indent="-285750" algn="l" rtl="0">
              <a:lnSpc>
                <a:spcPct val="90000"/>
              </a:lnSpc>
              <a:spcBef>
                <a:spcPts val="0"/>
              </a:spcBef>
              <a:spcAft>
                <a:spcPts val="0"/>
              </a:spcAft>
              <a:buClr>
                <a:schemeClr val="accent2"/>
              </a:buClr>
              <a:buSzPts val="1800"/>
              <a:buFont typeface="Trebuchet MS"/>
              <a:buChar char="▪"/>
            </a:pPr>
            <a:r>
              <a:rPr lang="en-GB" sz="2000" cap="none" dirty="0">
                <a:solidFill>
                  <a:schemeClr val="dk1"/>
                </a:solidFill>
                <a:latin typeface="Trebuchet MS"/>
                <a:ea typeface="Trebuchet MS"/>
                <a:cs typeface="Trebuchet MS"/>
                <a:sym typeface="Trebuchet MS"/>
              </a:rPr>
              <a:t>The view films page gives access to all the movies that are available to book in the theatre.</a:t>
            </a:r>
            <a:endParaRPr sz="2000" dirty="0">
              <a:latin typeface="Trebuchet MS"/>
              <a:ea typeface="Trebuchet MS"/>
              <a:cs typeface="Trebuchet MS"/>
              <a:sym typeface="Trebuchet MS"/>
            </a:endParaRPr>
          </a:p>
        </p:txBody>
      </p:sp>
      <p:sp>
        <p:nvSpPr>
          <p:cNvPr id="389" name="Google Shape;389;p50"/>
          <p:cNvSpPr txBox="1"/>
          <p:nvPr/>
        </p:nvSpPr>
        <p:spPr>
          <a:xfrm>
            <a:off x="4617525" y="2235389"/>
            <a:ext cx="3894300" cy="10156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2"/>
              </a:buClr>
              <a:buSzPts val="1800"/>
              <a:buFont typeface="Trebuchet MS"/>
              <a:buChar char="▪"/>
            </a:pPr>
            <a:r>
              <a:rPr lang="en-GB" sz="2000" dirty="0">
                <a:solidFill>
                  <a:schemeClr val="dk1"/>
                </a:solidFill>
                <a:latin typeface="Trebuchet MS"/>
                <a:ea typeface="Trebuchet MS"/>
                <a:cs typeface="Trebuchet MS"/>
                <a:sym typeface="Trebuchet MS"/>
              </a:rPr>
              <a:t>Customers may obtain information on any movie by clicking on it.</a:t>
            </a:r>
            <a:r>
              <a:rPr lang="en-GB" sz="2000" cap="none" dirty="0">
                <a:solidFill>
                  <a:schemeClr val="dk1"/>
                </a:solidFill>
                <a:latin typeface="Trebuchet MS"/>
                <a:ea typeface="Trebuchet MS"/>
                <a:cs typeface="Trebuchet MS"/>
                <a:sym typeface="Trebuchet MS"/>
              </a:rPr>
              <a:t> </a:t>
            </a:r>
            <a:endParaRPr sz="2000" dirty="0">
              <a:solidFill>
                <a:schemeClr val="dk1"/>
              </a:solidFill>
              <a:latin typeface="Trebuchet MS"/>
              <a:ea typeface="Trebuchet MS"/>
              <a:cs typeface="Trebuchet MS"/>
              <a:sym typeface="Trebuchet MS"/>
            </a:endParaRPr>
          </a:p>
        </p:txBody>
      </p:sp>
      <p:sp>
        <p:nvSpPr>
          <p:cNvPr id="390" name="Google Shape;390;p50"/>
          <p:cNvSpPr txBox="1"/>
          <p:nvPr/>
        </p:nvSpPr>
        <p:spPr>
          <a:xfrm>
            <a:off x="4617525" y="3375225"/>
            <a:ext cx="3894300" cy="10156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2"/>
              </a:buClr>
              <a:buSzPts val="1800"/>
              <a:buFont typeface="Trebuchet MS"/>
              <a:buChar char="▪"/>
            </a:pPr>
            <a:r>
              <a:rPr lang="en-GB" sz="2000" dirty="0">
                <a:solidFill>
                  <a:schemeClr val="dk1"/>
                </a:solidFill>
                <a:latin typeface="Trebuchet MS"/>
                <a:ea typeface="Trebuchet MS"/>
                <a:cs typeface="Trebuchet MS"/>
                <a:sym typeface="Trebuchet MS"/>
              </a:rPr>
              <a:t>The cinema booking website may be accessed by clicking the 'Book Now' button</a:t>
            </a:r>
            <a:r>
              <a:rPr lang="en-GB" sz="1800" dirty="0">
                <a:solidFill>
                  <a:schemeClr val="dk1"/>
                </a:solidFill>
                <a:latin typeface="Trebuchet MS"/>
                <a:ea typeface="Trebuchet MS"/>
                <a:cs typeface="Trebuchet MS"/>
                <a:sym typeface="Trebuchet MS"/>
              </a:rPr>
              <a:t>.</a:t>
            </a:r>
            <a:endParaRPr sz="1800" dirty="0">
              <a:solidFill>
                <a:schemeClr val="dk1"/>
              </a:solidFill>
              <a:latin typeface="Trebuchet MS"/>
              <a:ea typeface="Trebuchet MS"/>
              <a:cs typeface="Trebuchet MS"/>
              <a:sym typeface="Trebuchet MS"/>
            </a:endParaRPr>
          </a:p>
        </p:txBody>
      </p:sp>
      <p:pic>
        <p:nvPicPr>
          <p:cNvPr id="3" name="Picture 2" descr="A screenshot of a movie poster&#10;&#10;Description automatically generated">
            <a:extLst>
              <a:ext uri="{FF2B5EF4-FFF2-40B4-BE49-F238E27FC236}">
                <a16:creationId xmlns:a16="http://schemas.microsoft.com/office/drawing/2014/main" id="{952985C0-AE2B-3FF3-5F8D-451122C7863F}"/>
              </a:ext>
            </a:extLst>
          </p:cNvPr>
          <p:cNvPicPr>
            <a:picLocks noChangeAspect="1"/>
          </p:cNvPicPr>
          <p:nvPr/>
        </p:nvPicPr>
        <p:blipFill>
          <a:blip r:embed="rId3"/>
          <a:stretch>
            <a:fillRect/>
          </a:stretch>
        </p:blipFill>
        <p:spPr>
          <a:xfrm>
            <a:off x="278361" y="247171"/>
            <a:ext cx="4293639" cy="2408943"/>
          </a:xfrm>
          <a:prstGeom prst="rect">
            <a:avLst/>
          </a:prstGeom>
        </p:spPr>
      </p:pic>
      <p:pic>
        <p:nvPicPr>
          <p:cNvPr id="5" name="Picture 4" descr="A movie poster with a person holding an object&#10;&#10;Description automatically generated">
            <a:extLst>
              <a:ext uri="{FF2B5EF4-FFF2-40B4-BE49-F238E27FC236}">
                <a16:creationId xmlns:a16="http://schemas.microsoft.com/office/drawing/2014/main" id="{3309F822-C0D6-0262-B9BB-2CA78E40C98D}"/>
              </a:ext>
            </a:extLst>
          </p:cNvPr>
          <p:cNvPicPr>
            <a:picLocks noChangeAspect="1"/>
          </p:cNvPicPr>
          <p:nvPr/>
        </p:nvPicPr>
        <p:blipFill>
          <a:blip r:embed="rId4"/>
          <a:stretch>
            <a:fillRect/>
          </a:stretch>
        </p:blipFill>
        <p:spPr>
          <a:xfrm>
            <a:off x="278361" y="2743200"/>
            <a:ext cx="4293639" cy="22645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6"/>
        <p:cNvGrpSpPr/>
        <p:nvPr/>
      </p:nvGrpSpPr>
      <p:grpSpPr>
        <a:xfrm>
          <a:off x="0" y="0"/>
          <a:ext cx="0" cy="0"/>
          <a:chOff x="0" y="0"/>
          <a:chExt cx="0" cy="0"/>
        </a:xfrm>
      </p:grpSpPr>
      <p:sp>
        <p:nvSpPr>
          <p:cNvPr id="397" name="Google Shape;397;p51"/>
          <p:cNvSpPr txBox="1">
            <a:spLocks noGrp="1"/>
          </p:cNvSpPr>
          <p:nvPr>
            <p:ph type="title"/>
          </p:nvPr>
        </p:nvSpPr>
        <p:spPr>
          <a:xfrm>
            <a:off x="4572000" y="497857"/>
            <a:ext cx="3925152" cy="1654216"/>
          </a:xfrm>
          <a:prstGeom prst="rect">
            <a:avLst/>
          </a:prstGeom>
          <a:noFill/>
          <a:ln>
            <a:noFill/>
          </a:ln>
        </p:spPr>
        <p:txBody>
          <a:bodyPr spcFirstLastPara="1" wrap="square" lIns="91425" tIns="91425" rIns="91425" bIns="91425" anchor="t" anchorCtr="0">
            <a:noAutofit/>
          </a:bodyPr>
          <a:lstStyle/>
          <a:p>
            <a:pPr marL="285750" lvl="0" indent="-285750" algn="l" rtl="0">
              <a:lnSpc>
                <a:spcPct val="90000"/>
              </a:lnSpc>
              <a:spcBef>
                <a:spcPts val="0"/>
              </a:spcBef>
              <a:spcAft>
                <a:spcPts val="0"/>
              </a:spcAft>
              <a:buClr>
                <a:schemeClr val="accent2"/>
              </a:buClr>
              <a:buSzPts val="1800"/>
              <a:buFont typeface="Trebuchet MS"/>
              <a:buChar char="▪"/>
            </a:pPr>
            <a:r>
              <a:rPr lang="en-GB" sz="2000" dirty="0">
                <a:solidFill>
                  <a:schemeClr val="dk1"/>
                </a:solidFill>
                <a:latin typeface="Trebuchet MS"/>
                <a:ea typeface="Trebuchet MS"/>
                <a:cs typeface="Trebuchet MS"/>
                <a:sym typeface="Trebuchet MS"/>
              </a:rPr>
              <a:t>The consumer can choose the day, time, and movie to be reserved on this bookings page.</a:t>
            </a:r>
            <a:br>
              <a:rPr lang="en-GB" sz="2000" cap="none" dirty="0">
                <a:solidFill>
                  <a:schemeClr val="dk1"/>
                </a:solidFill>
                <a:latin typeface="Trebuchet MS"/>
                <a:ea typeface="Trebuchet MS"/>
                <a:cs typeface="Trebuchet MS"/>
                <a:sym typeface="Trebuchet MS"/>
              </a:rPr>
            </a:br>
            <a:br>
              <a:rPr lang="en-GB" sz="2000" cap="none" dirty="0">
                <a:solidFill>
                  <a:schemeClr val="dk1"/>
                </a:solidFill>
                <a:latin typeface="Trebuchet MS"/>
                <a:ea typeface="Trebuchet MS"/>
                <a:cs typeface="Trebuchet MS"/>
                <a:sym typeface="Trebuchet MS"/>
              </a:rPr>
            </a:br>
            <a:r>
              <a:rPr lang="en-GB" sz="2000" dirty="0">
                <a:solidFill>
                  <a:schemeClr val="dk1"/>
                </a:solidFill>
                <a:latin typeface="Trebuchet MS"/>
                <a:ea typeface="Trebuchet MS"/>
                <a:cs typeface="Trebuchet MS"/>
                <a:sym typeface="Trebuchet MS"/>
              </a:rPr>
              <a:t>The quantity of tickets to be reserved is up to the purchaser.</a:t>
            </a:r>
            <a:endParaRPr sz="2000" dirty="0">
              <a:latin typeface="Trebuchet MS"/>
              <a:ea typeface="Trebuchet MS"/>
              <a:cs typeface="Trebuchet MS"/>
              <a:sym typeface="Trebuchet MS"/>
            </a:endParaRPr>
          </a:p>
        </p:txBody>
      </p:sp>
      <p:sp>
        <p:nvSpPr>
          <p:cNvPr id="398" name="Google Shape;398;p51"/>
          <p:cNvSpPr txBox="1"/>
          <p:nvPr/>
        </p:nvSpPr>
        <p:spPr>
          <a:xfrm>
            <a:off x="621282" y="3121183"/>
            <a:ext cx="3726601" cy="10156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2"/>
              </a:buClr>
              <a:buSzPts val="1800"/>
              <a:buFont typeface="Trebuchet MS"/>
              <a:buChar char="▪"/>
            </a:pPr>
            <a:r>
              <a:rPr lang="en-GB" sz="2000" dirty="0">
                <a:solidFill>
                  <a:schemeClr val="dk1"/>
                </a:solidFill>
                <a:latin typeface="Trebuchet MS"/>
                <a:ea typeface="Trebuchet MS"/>
                <a:cs typeface="Trebuchet MS"/>
                <a:sym typeface="Trebuchet MS"/>
              </a:rPr>
              <a:t>The user can choose their seats and verify availability after completing the form.</a:t>
            </a:r>
            <a:endParaRPr sz="2000" dirty="0">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520E2859-2975-C68D-D74B-A7ABE4B003D0}"/>
              </a:ext>
            </a:extLst>
          </p:cNvPr>
          <p:cNvPicPr>
            <a:picLocks noChangeAspect="1"/>
          </p:cNvPicPr>
          <p:nvPr/>
        </p:nvPicPr>
        <p:blipFill>
          <a:blip r:embed="rId3"/>
          <a:stretch>
            <a:fillRect/>
          </a:stretch>
        </p:blipFill>
        <p:spPr>
          <a:xfrm>
            <a:off x="329724" y="278917"/>
            <a:ext cx="4221706" cy="2511915"/>
          </a:xfrm>
          <a:prstGeom prst="rect">
            <a:avLst/>
          </a:prstGeom>
        </p:spPr>
      </p:pic>
      <p:pic>
        <p:nvPicPr>
          <p:cNvPr id="7" name="Picture 6" descr="A screen shot of a screen&#10;&#10;Description automatically generated">
            <a:extLst>
              <a:ext uri="{FF2B5EF4-FFF2-40B4-BE49-F238E27FC236}">
                <a16:creationId xmlns:a16="http://schemas.microsoft.com/office/drawing/2014/main" id="{E63B78AF-D428-A8CF-B65A-5C9A8510A815}"/>
              </a:ext>
            </a:extLst>
          </p:cNvPr>
          <p:cNvPicPr>
            <a:picLocks noChangeAspect="1"/>
          </p:cNvPicPr>
          <p:nvPr/>
        </p:nvPicPr>
        <p:blipFill>
          <a:blip r:embed="rId4"/>
          <a:stretch>
            <a:fillRect/>
          </a:stretch>
        </p:blipFill>
        <p:spPr>
          <a:xfrm>
            <a:off x="4962152" y="2895599"/>
            <a:ext cx="3925152" cy="21741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52"/>
          <p:cNvSpPr txBox="1"/>
          <p:nvPr/>
        </p:nvSpPr>
        <p:spPr>
          <a:xfrm>
            <a:off x="4654058" y="402772"/>
            <a:ext cx="3976500"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2"/>
              </a:buClr>
              <a:buSzPts val="1800"/>
              <a:buFont typeface="Trebuchet MS"/>
              <a:buChar char="▪"/>
            </a:pPr>
            <a:r>
              <a:rPr lang="en-GB" sz="2000" dirty="0">
                <a:solidFill>
                  <a:schemeClr val="dk1"/>
                </a:solidFill>
                <a:latin typeface="Trebuchet MS"/>
                <a:ea typeface="Trebuchet MS"/>
                <a:cs typeface="Trebuchet MS"/>
                <a:sym typeface="Trebuchet MS"/>
              </a:rPr>
              <a:t>This is the page that displays the information of the booked ticket—the Booking Confirmation Page.</a:t>
            </a:r>
            <a:endParaRPr sz="2000" dirty="0">
              <a:solidFill>
                <a:schemeClr val="dk1"/>
              </a:solidFill>
              <a:latin typeface="Trebuchet MS"/>
              <a:ea typeface="Trebuchet MS"/>
              <a:cs typeface="Trebuchet MS"/>
              <a:sym typeface="Trebuchet MS"/>
            </a:endParaRPr>
          </a:p>
        </p:txBody>
      </p:sp>
      <p:sp>
        <p:nvSpPr>
          <p:cNvPr id="406" name="Google Shape;406;p52"/>
          <p:cNvSpPr txBox="1"/>
          <p:nvPr/>
        </p:nvSpPr>
        <p:spPr>
          <a:xfrm>
            <a:off x="431392" y="3296026"/>
            <a:ext cx="3976500"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2"/>
              </a:buClr>
              <a:buSzPts val="1800"/>
              <a:buFont typeface="Trebuchet MS"/>
              <a:buChar char="▪"/>
            </a:pPr>
            <a:r>
              <a:rPr lang="en-GB" sz="2000" dirty="0">
                <a:solidFill>
                  <a:schemeClr val="dk1"/>
                </a:solidFill>
                <a:latin typeface="Trebuchet MS"/>
                <a:ea typeface="Trebuchet MS"/>
                <a:cs typeface="Trebuchet MS"/>
                <a:sym typeface="Trebuchet MS"/>
              </a:rPr>
              <a:t>The email confirming the reservation is shown on the right-hand screen, and a PDF booking receipt is appended.</a:t>
            </a:r>
            <a:endParaRPr sz="2000" b="1" i="0" dirty="0">
              <a:solidFill>
                <a:schemeClr val="dk1"/>
              </a:solidFill>
              <a:latin typeface="Trebuchet MS"/>
              <a:ea typeface="Trebuchet MS"/>
              <a:cs typeface="Trebuchet MS"/>
              <a:sym typeface="Trebuchet MS"/>
            </a:endParaRPr>
          </a:p>
        </p:txBody>
      </p:sp>
      <p:pic>
        <p:nvPicPr>
          <p:cNvPr id="3" name="Picture 2" descr="A screenshot of a movie&#10;&#10;Description automatically generated">
            <a:extLst>
              <a:ext uri="{FF2B5EF4-FFF2-40B4-BE49-F238E27FC236}">
                <a16:creationId xmlns:a16="http://schemas.microsoft.com/office/drawing/2014/main" id="{F8AFB791-952D-1F53-AB40-94E625A47EAC}"/>
              </a:ext>
            </a:extLst>
          </p:cNvPr>
          <p:cNvPicPr>
            <a:picLocks noChangeAspect="1"/>
          </p:cNvPicPr>
          <p:nvPr/>
        </p:nvPicPr>
        <p:blipFill>
          <a:blip r:embed="rId3"/>
          <a:stretch>
            <a:fillRect/>
          </a:stretch>
        </p:blipFill>
        <p:spPr>
          <a:xfrm>
            <a:off x="390721" y="402772"/>
            <a:ext cx="4099223" cy="2449286"/>
          </a:xfrm>
          <a:prstGeom prst="rect">
            <a:avLst/>
          </a:prstGeom>
        </p:spPr>
      </p:pic>
      <p:pic>
        <p:nvPicPr>
          <p:cNvPr id="5" name="Picture 4" descr="A close-up of a ticket&#10;&#10;Description automatically generated">
            <a:extLst>
              <a:ext uri="{FF2B5EF4-FFF2-40B4-BE49-F238E27FC236}">
                <a16:creationId xmlns:a16="http://schemas.microsoft.com/office/drawing/2014/main" id="{93C42239-C08C-F5A2-7103-4E78E8162566}"/>
              </a:ext>
            </a:extLst>
          </p:cNvPr>
          <p:cNvPicPr>
            <a:picLocks noChangeAspect="1"/>
          </p:cNvPicPr>
          <p:nvPr/>
        </p:nvPicPr>
        <p:blipFill>
          <a:blip r:embed="rId4"/>
          <a:stretch>
            <a:fillRect/>
          </a:stretch>
        </p:blipFill>
        <p:spPr>
          <a:xfrm>
            <a:off x="5878287" y="1904650"/>
            <a:ext cx="3082470" cy="31299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2"/>
        <p:cNvGrpSpPr/>
        <p:nvPr/>
      </p:nvGrpSpPr>
      <p:grpSpPr>
        <a:xfrm>
          <a:off x="0" y="0"/>
          <a:ext cx="0" cy="0"/>
          <a:chOff x="0" y="0"/>
          <a:chExt cx="0" cy="0"/>
        </a:xfrm>
      </p:grpSpPr>
      <p:sp>
        <p:nvSpPr>
          <p:cNvPr id="413" name="Google Shape;413;p53"/>
          <p:cNvSpPr txBox="1"/>
          <p:nvPr/>
        </p:nvSpPr>
        <p:spPr>
          <a:xfrm>
            <a:off x="4848446" y="1786966"/>
            <a:ext cx="3899100" cy="16311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2"/>
              </a:buClr>
              <a:buSzPts val="1800"/>
              <a:buFont typeface="Trebuchet MS"/>
              <a:buChar char="▪"/>
            </a:pPr>
            <a:r>
              <a:rPr lang="en-GB" sz="2000" dirty="0">
                <a:solidFill>
                  <a:schemeClr val="dk1"/>
                </a:solidFill>
                <a:latin typeface="Trebuchet MS"/>
                <a:ea typeface="Trebuchet MS"/>
                <a:cs typeface="Trebuchet MS"/>
                <a:sym typeface="Trebuchet MS"/>
              </a:rPr>
              <a:t>This is the admin view page, where the admin may monitor reservations, add or remove specific movies, and export bookings.</a:t>
            </a:r>
            <a:endParaRPr sz="2000" dirty="0">
              <a:latin typeface="Trebuchet MS"/>
              <a:ea typeface="Trebuchet MS"/>
              <a:cs typeface="Trebuchet MS"/>
              <a:sym typeface="Trebuchet MS"/>
            </a:endParaRPr>
          </a:p>
        </p:txBody>
      </p:sp>
      <p:pic>
        <p:nvPicPr>
          <p:cNvPr id="3" name="Picture 2" descr="A screenshot of a movie theater&#10;&#10;Description automatically generated">
            <a:extLst>
              <a:ext uri="{FF2B5EF4-FFF2-40B4-BE49-F238E27FC236}">
                <a16:creationId xmlns:a16="http://schemas.microsoft.com/office/drawing/2014/main" id="{5384C480-053A-6457-8ECE-53E21559B174}"/>
              </a:ext>
            </a:extLst>
          </p:cNvPr>
          <p:cNvPicPr>
            <a:picLocks noChangeAspect="1"/>
          </p:cNvPicPr>
          <p:nvPr/>
        </p:nvPicPr>
        <p:blipFill>
          <a:blip r:embed="rId3"/>
          <a:stretch>
            <a:fillRect/>
          </a:stretch>
        </p:blipFill>
        <p:spPr>
          <a:xfrm>
            <a:off x="393214" y="834172"/>
            <a:ext cx="4455232" cy="31717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54"/>
          <p:cNvSpPr txBox="1"/>
          <p:nvPr/>
        </p:nvSpPr>
        <p:spPr>
          <a:xfrm>
            <a:off x="4867575" y="217279"/>
            <a:ext cx="3509700" cy="470894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2"/>
              </a:buClr>
              <a:buSzPts val="1800"/>
              <a:buFont typeface="Trebuchet MS"/>
              <a:buChar char="▪"/>
            </a:pPr>
            <a:r>
              <a:rPr lang="en-GB" sz="2000" dirty="0">
                <a:solidFill>
                  <a:schemeClr val="dk1"/>
                </a:solidFill>
                <a:latin typeface="Trebuchet MS"/>
                <a:ea typeface="Trebuchet MS"/>
                <a:cs typeface="Trebuchet MS"/>
                <a:sym typeface="Trebuchet MS"/>
              </a:rPr>
              <a:t>The administrator can add a new movie to the database using the choices on this page.</a:t>
            </a:r>
            <a:endParaRPr sz="2000" dirty="0">
              <a:latin typeface="Trebuchet MS"/>
              <a:ea typeface="Trebuchet MS"/>
              <a:cs typeface="Trebuchet MS"/>
              <a:sym typeface="Trebuchet MS"/>
            </a:endParaRPr>
          </a:p>
          <a:p>
            <a:pPr marL="0" marR="0" lvl="0" indent="0" algn="l" rtl="0">
              <a:spcBef>
                <a:spcPts val="0"/>
              </a:spcBef>
              <a:spcAft>
                <a:spcPts val="0"/>
              </a:spcAft>
              <a:buNone/>
            </a:pPr>
            <a:endParaRPr sz="2000" dirty="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accent2"/>
              </a:buClr>
              <a:buSzPts val="1800"/>
              <a:buFont typeface="Trebuchet MS"/>
              <a:buChar char="▪"/>
            </a:pPr>
            <a:r>
              <a:rPr lang="en-GB" sz="2000" dirty="0">
                <a:solidFill>
                  <a:schemeClr val="dk1"/>
                </a:solidFill>
                <a:latin typeface="Trebuchet MS"/>
                <a:ea typeface="Trebuchet MS"/>
                <a:cs typeface="Trebuchet MS"/>
                <a:sym typeface="Trebuchet MS"/>
              </a:rPr>
              <a:t>The administrator can add a new movie by entering its title, picture, description, date, and time.</a:t>
            </a:r>
            <a:endParaRPr sz="2000" dirty="0">
              <a:latin typeface="Trebuchet MS"/>
              <a:ea typeface="Trebuchet MS"/>
              <a:cs typeface="Trebuchet MS"/>
              <a:sym typeface="Trebuchet MS"/>
            </a:endParaRPr>
          </a:p>
          <a:p>
            <a:pPr marL="0" marR="0" lvl="0" indent="0" algn="l" rtl="0">
              <a:spcBef>
                <a:spcPts val="0"/>
              </a:spcBef>
              <a:spcAft>
                <a:spcPts val="0"/>
              </a:spcAft>
              <a:buNone/>
            </a:pPr>
            <a:endParaRPr sz="2000" dirty="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accent2"/>
              </a:buClr>
              <a:buSzPts val="1800"/>
              <a:buFont typeface="Trebuchet MS"/>
              <a:buChar char="▪"/>
            </a:pPr>
            <a:r>
              <a:rPr lang="en-GB" sz="2000" dirty="0">
                <a:solidFill>
                  <a:schemeClr val="dk1"/>
                </a:solidFill>
                <a:latin typeface="Trebuchet MS"/>
                <a:ea typeface="Trebuchet MS"/>
                <a:cs typeface="Trebuchet MS"/>
                <a:sym typeface="Trebuchet MS"/>
              </a:rPr>
              <a:t>The admin can then view the date, film, time and customer who has booked the movie.</a:t>
            </a:r>
            <a:endParaRPr sz="2000" dirty="0">
              <a:latin typeface="Trebuchet MS"/>
              <a:ea typeface="Trebuchet MS"/>
              <a:cs typeface="Trebuchet MS"/>
              <a:sym typeface="Trebuchet MS"/>
            </a:endParaRPr>
          </a:p>
        </p:txBody>
      </p:sp>
      <p:pic>
        <p:nvPicPr>
          <p:cNvPr id="3" name="Picture 2" descr="A screen shot of a movie schedule&#10;&#10;Description automatically generated">
            <a:extLst>
              <a:ext uri="{FF2B5EF4-FFF2-40B4-BE49-F238E27FC236}">
                <a16:creationId xmlns:a16="http://schemas.microsoft.com/office/drawing/2014/main" id="{C687319D-5361-3E3D-FDE7-1958D0957352}"/>
              </a:ext>
            </a:extLst>
          </p:cNvPr>
          <p:cNvPicPr>
            <a:picLocks noChangeAspect="1"/>
          </p:cNvPicPr>
          <p:nvPr/>
        </p:nvPicPr>
        <p:blipFill>
          <a:blip r:embed="rId3"/>
          <a:stretch>
            <a:fillRect/>
          </a:stretch>
        </p:blipFill>
        <p:spPr>
          <a:xfrm>
            <a:off x="619174" y="2737533"/>
            <a:ext cx="3819575" cy="2317344"/>
          </a:xfrm>
          <a:prstGeom prst="rect">
            <a:avLst/>
          </a:prstGeom>
        </p:spPr>
      </p:pic>
      <p:pic>
        <p:nvPicPr>
          <p:cNvPr id="5" name="Picture 4" descr="A screenshot of a movie&#10;&#10;Description automatically generated">
            <a:extLst>
              <a:ext uri="{FF2B5EF4-FFF2-40B4-BE49-F238E27FC236}">
                <a16:creationId xmlns:a16="http://schemas.microsoft.com/office/drawing/2014/main" id="{424ED50D-EE40-CA44-CC40-39AF05624B9C}"/>
              </a:ext>
            </a:extLst>
          </p:cNvPr>
          <p:cNvPicPr>
            <a:picLocks noChangeAspect="1"/>
          </p:cNvPicPr>
          <p:nvPr/>
        </p:nvPicPr>
        <p:blipFill>
          <a:blip r:embed="rId4"/>
          <a:stretch>
            <a:fillRect/>
          </a:stretch>
        </p:blipFill>
        <p:spPr>
          <a:xfrm>
            <a:off x="619174" y="88623"/>
            <a:ext cx="3819575" cy="2571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6" name="Google Shape;426;p55"/>
          <p:cNvSpPr txBox="1"/>
          <p:nvPr/>
        </p:nvSpPr>
        <p:spPr>
          <a:xfrm>
            <a:off x="5459505" y="2071687"/>
            <a:ext cx="3204600"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2"/>
              </a:buClr>
              <a:buSzPts val="1800"/>
              <a:buFont typeface="Noto Sans Symbols"/>
              <a:buChar char="▪"/>
            </a:pPr>
            <a:r>
              <a:rPr lang="en-GB" sz="2000" dirty="0">
                <a:solidFill>
                  <a:schemeClr val="dk1"/>
                </a:solidFill>
                <a:latin typeface="Rockwell"/>
                <a:ea typeface="Rockwell"/>
                <a:cs typeface="Rockwell"/>
                <a:sym typeface="Rockwell"/>
              </a:rPr>
              <a:t>The admin can remove an existing movie from the database using the choices on this page.</a:t>
            </a:r>
            <a:endParaRPr sz="2000" dirty="0"/>
          </a:p>
          <a:p>
            <a:pPr marL="0" marR="0" lvl="0" indent="0" algn="l" rtl="0">
              <a:spcBef>
                <a:spcPts val="0"/>
              </a:spcBef>
              <a:spcAft>
                <a:spcPts val="0"/>
              </a:spcAft>
              <a:buNone/>
            </a:pPr>
            <a:endParaRPr sz="1800" dirty="0">
              <a:solidFill>
                <a:schemeClr val="dk1"/>
              </a:solidFill>
              <a:latin typeface="Rockwell"/>
              <a:ea typeface="Rockwell"/>
              <a:cs typeface="Rockwell"/>
              <a:sym typeface="Rockwell"/>
            </a:endParaRPr>
          </a:p>
        </p:txBody>
      </p:sp>
      <p:pic>
        <p:nvPicPr>
          <p:cNvPr id="3" name="Picture 2" descr="A movie poster with text and images&#10;&#10;Description automatically generated">
            <a:extLst>
              <a:ext uri="{FF2B5EF4-FFF2-40B4-BE49-F238E27FC236}">
                <a16:creationId xmlns:a16="http://schemas.microsoft.com/office/drawing/2014/main" id="{FF36B071-BA2B-359D-7A93-1707DCBCE563}"/>
              </a:ext>
            </a:extLst>
          </p:cNvPr>
          <p:cNvPicPr>
            <a:picLocks noChangeAspect="1"/>
          </p:cNvPicPr>
          <p:nvPr/>
        </p:nvPicPr>
        <p:blipFill>
          <a:blip r:embed="rId3"/>
          <a:stretch>
            <a:fillRect/>
          </a:stretch>
        </p:blipFill>
        <p:spPr>
          <a:xfrm>
            <a:off x="359228" y="814306"/>
            <a:ext cx="4940506" cy="35148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grpSp>
        <p:nvGrpSpPr>
          <p:cNvPr id="432" name="Google Shape;432;p56"/>
          <p:cNvGrpSpPr/>
          <p:nvPr/>
        </p:nvGrpSpPr>
        <p:grpSpPr>
          <a:xfrm>
            <a:off x="8551293" y="4672260"/>
            <a:ext cx="342900" cy="342900"/>
            <a:chOff x="11361456" y="6195813"/>
            <a:chExt cx="548640" cy="548640"/>
          </a:xfrm>
        </p:grpSpPr>
        <p:sp>
          <p:nvSpPr>
            <p:cNvPr id="433" name="Google Shape;433;p56"/>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434" name="Google Shape;434;p56"/>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grpSp>
      <p:sp>
        <p:nvSpPr>
          <p:cNvPr id="435" name="Google Shape;435;p56"/>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436" name="Google Shape;436;p56"/>
          <p:cNvSpPr/>
          <p:nvPr/>
        </p:nvSpPr>
        <p:spPr>
          <a:xfrm>
            <a:off x="738378" y="348089"/>
            <a:ext cx="7667244" cy="60512"/>
          </a:xfrm>
          <a:prstGeom prst="rect">
            <a:avLst/>
          </a:prstGeom>
          <a:blipFill rotWithShape="1">
            <a:blip r:embed="rId4">
              <a:alphaModFix amt="85000"/>
            </a:blip>
            <a:tile tx="0" ty="-76200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437" name="Google Shape;437;p56"/>
          <p:cNvSpPr/>
          <p:nvPr/>
        </p:nvSpPr>
        <p:spPr>
          <a:xfrm>
            <a:off x="738378" y="451464"/>
            <a:ext cx="7667244" cy="1039405"/>
          </a:xfrm>
          <a:prstGeom prst="rect">
            <a:avLst/>
          </a:prstGeom>
          <a:blipFill rotWithShape="1">
            <a:blip r:embed="rId4">
              <a:alphaModFix amt="85000"/>
            </a:blip>
            <a:tile tx="0" ty="-7048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438" name="Google Shape;438;p56"/>
          <p:cNvSpPr/>
          <p:nvPr/>
        </p:nvSpPr>
        <p:spPr>
          <a:xfrm>
            <a:off x="738378" y="1528991"/>
            <a:ext cx="7667244" cy="60512"/>
          </a:xfrm>
          <a:prstGeom prst="rect">
            <a:avLst/>
          </a:prstGeom>
          <a:blipFill rotWithShape="1">
            <a:blip r:embed="rId4">
              <a:alphaModFix amt="85000"/>
            </a:blip>
            <a:tile tx="0" ty="-7175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439" name="Google Shape;439;p56"/>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600"/>
              <a:buFont typeface="Rockwell"/>
              <a:buNone/>
            </a:pPr>
            <a:r>
              <a:rPr lang="en-GB" sz="5400">
                <a:latin typeface="Trebuchet MS"/>
                <a:ea typeface="Trebuchet MS"/>
                <a:cs typeface="Trebuchet MS"/>
                <a:sym typeface="Trebuchet MS"/>
              </a:rPr>
              <a:t>JAVA FEATURES</a:t>
            </a:r>
            <a:r>
              <a:rPr lang="en-GB" sz="5400"/>
              <a:t> </a:t>
            </a:r>
            <a:endParaRPr/>
          </a:p>
        </p:txBody>
      </p:sp>
      <p:sp>
        <p:nvSpPr>
          <p:cNvPr id="440" name="Google Shape;440;p56"/>
          <p:cNvSpPr txBox="1">
            <a:spLocks noGrp="1"/>
          </p:cNvSpPr>
          <p:nvPr>
            <p:ph type="subTitle" idx="1"/>
          </p:nvPr>
        </p:nvSpPr>
        <p:spPr>
          <a:xfrm>
            <a:off x="802375" y="1740300"/>
            <a:ext cx="7603200" cy="3168300"/>
          </a:xfrm>
          <a:prstGeom prst="rect">
            <a:avLst/>
          </a:prstGeom>
          <a:noFill/>
          <a:ln>
            <a:noFill/>
          </a:ln>
        </p:spPr>
        <p:txBody>
          <a:bodyPr spcFirstLastPara="1" wrap="square" lIns="91425" tIns="45700" rIns="91425" bIns="45700" anchor="t" anchorCtr="0">
            <a:noAutofit/>
          </a:bodyPr>
          <a:lstStyle/>
          <a:p>
            <a:pPr marL="1100" lvl="0" indent="0" algn="l" rtl="0">
              <a:lnSpc>
                <a:spcPct val="90000"/>
              </a:lnSpc>
              <a:spcBef>
                <a:spcPts val="0"/>
              </a:spcBef>
              <a:spcAft>
                <a:spcPts val="0"/>
              </a:spcAft>
              <a:buSzPts val="1400"/>
            </a:pPr>
            <a:r>
              <a:rPr lang="en-GB" sz="2000" b="1" dirty="0">
                <a:latin typeface="Times New Roman" panose="02020603050405020304" pitchFamily="18" charset="0"/>
                <a:ea typeface="Trebuchet MS"/>
                <a:cs typeface="Times New Roman" panose="02020603050405020304" pitchFamily="18" charset="0"/>
                <a:sym typeface="Trebuchet MS"/>
              </a:rPr>
              <a:t>The six elements that we included here are:</a:t>
            </a:r>
            <a:endParaRPr sz="2000" b="1" dirty="0">
              <a:latin typeface="Times New Roman" panose="02020603050405020304" pitchFamily="18" charset="0"/>
              <a:ea typeface="Trebuchet MS"/>
              <a:cs typeface="Times New Roman" panose="02020603050405020304" pitchFamily="18" charset="0"/>
              <a:sym typeface="Trebuchet MS"/>
            </a:endParaRPr>
          </a:p>
          <a:p>
            <a:pPr marL="0" lvl="0" indent="0" algn="l" rtl="0">
              <a:lnSpc>
                <a:spcPct val="115000"/>
              </a:lnSpc>
              <a:spcBef>
                <a:spcPts val="600"/>
              </a:spcBef>
              <a:spcAft>
                <a:spcPts val="0"/>
              </a:spcAft>
              <a:buClr>
                <a:schemeClr val="dk1"/>
              </a:buClr>
              <a:buSzPts val="1100"/>
              <a:buFont typeface="Arial"/>
              <a:buNone/>
            </a:pPr>
            <a:r>
              <a:rPr lang="en-GB" sz="1800" b="1" dirty="0">
                <a:latin typeface="Times New Roman" panose="02020603050405020304" pitchFamily="18" charset="0"/>
                <a:ea typeface="Trebuchet MS"/>
                <a:cs typeface="Times New Roman" panose="02020603050405020304" pitchFamily="18" charset="0"/>
                <a:sym typeface="Trebuchet MS"/>
              </a:rPr>
              <a:t>1. 13 Classes were defined.</a:t>
            </a:r>
            <a:endParaRPr sz="1800" b="1" dirty="0">
              <a:latin typeface="Times New Roman" panose="02020603050405020304" pitchFamily="18" charset="0"/>
              <a:ea typeface="Trebuchet MS"/>
              <a:cs typeface="Times New Roman" panose="02020603050405020304" pitchFamily="18" charset="0"/>
              <a:sym typeface="Trebuchet MS"/>
            </a:endParaRPr>
          </a:p>
          <a:p>
            <a:pPr marL="0" lvl="0" indent="0" algn="l" rtl="0">
              <a:lnSpc>
                <a:spcPct val="115000"/>
              </a:lnSpc>
              <a:spcBef>
                <a:spcPts val="600"/>
              </a:spcBef>
              <a:spcAft>
                <a:spcPts val="0"/>
              </a:spcAft>
              <a:buClr>
                <a:schemeClr val="dk1"/>
              </a:buClr>
              <a:buSzPts val="1100"/>
              <a:buFont typeface="Arial"/>
              <a:buNone/>
            </a:pPr>
            <a:r>
              <a:rPr lang="en-GB" sz="1800" b="1" dirty="0">
                <a:latin typeface="Times New Roman" panose="02020603050405020304" pitchFamily="18" charset="0"/>
                <a:ea typeface="Trebuchet MS"/>
                <a:cs typeface="Times New Roman" panose="02020603050405020304" pitchFamily="18" charset="0"/>
                <a:sym typeface="Trebuchet MS"/>
              </a:rPr>
              <a:t>2. The </a:t>
            </a:r>
            <a:r>
              <a:rPr lang="en-GB" sz="1800" b="1" dirty="0" err="1">
                <a:latin typeface="Times New Roman" panose="02020603050405020304" pitchFamily="18" charset="0"/>
                <a:ea typeface="Trebuchet MS"/>
                <a:cs typeface="Times New Roman" panose="02020603050405020304" pitchFamily="18" charset="0"/>
                <a:sym typeface="Trebuchet MS"/>
              </a:rPr>
              <a:t>InvalidFilmInput</a:t>
            </a:r>
            <a:r>
              <a:rPr lang="en-GB" sz="1800" b="1" dirty="0">
                <a:latin typeface="Times New Roman" panose="02020603050405020304" pitchFamily="18" charset="0"/>
                <a:ea typeface="Trebuchet MS"/>
                <a:cs typeface="Times New Roman" panose="02020603050405020304" pitchFamily="18" charset="0"/>
                <a:sym typeface="Trebuchet MS"/>
              </a:rPr>
              <a:t> Class uses inheritance from the Exception Class.</a:t>
            </a:r>
            <a:endParaRPr sz="1800" b="1" dirty="0">
              <a:latin typeface="Times New Roman" panose="02020603050405020304" pitchFamily="18" charset="0"/>
              <a:ea typeface="Trebuchet MS"/>
              <a:cs typeface="Times New Roman" panose="02020603050405020304" pitchFamily="18" charset="0"/>
              <a:sym typeface="Trebuchet MS"/>
            </a:endParaRPr>
          </a:p>
          <a:p>
            <a:pPr marL="0" lvl="0" indent="0" algn="l" rtl="0">
              <a:lnSpc>
                <a:spcPct val="115000"/>
              </a:lnSpc>
              <a:spcBef>
                <a:spcPts val="600"/>
              </a:spcBef>
              <a:spcAft>
                <a:spcPts val="0"/>
              </a:spcAft>
              <a:buClr>
                <a:schemeClr val="dk1"/>
              </a:buClr>
              <a:buSzPts val="1100"/>
              <a:buFont typeface="Arial"/>
              <a:buNone/>
            </a:pPr>
            <a:r>
              <a:rPr lang="en-GB" sz="1800" b="1" dirty="0">
                <a:latin typeface="Times New Roman" panose="02020603050405020304" pitchFamily="18" charset="0"/>
                <a:ea typeface="Trebuchet MS"/>
                <a:cs typeface="Times New Roman" panose="02020603050405020304" pitchFamily="18" charset="0"/>
                <a:sym typeface="Trebuchet MS"/>
              </a:rPr>
              <a:t>3. The resulting FXML files were worked with using the </a:t>
            </a:r>
            <a:r>
              <a:rPr lang="en-GB" sz="1800" b="1" dirty="0" err="1">
                <a:latin typeface="Times New Roman" panose="02020603050405020304" pitchFamily="18" charset="0"/>
                <a:ea typeface="Trebuchet MS"/>
                <a:cs typeface="Times New Roman" panose="02020603050405020304" pitchFamily="18" charset="0"/>
                <a:sym typeface="Trebuchet MS"/>
              </a:rPr>
              <a:t>Initiliazable</a:t>
            </a:r>
            <a:r>
              <a:rPr lang="en-GB" sz="1800" b="1" dirty="0">
                <a:latin typeface="Times New Roman" panose="02020603050405020304" pitchFamily="18" charset="0"/>
                <a:ea typeface="Trebuchet MS"/>
                <a:cs typeface="Times New Roman" panose="02020603050405020304" pitchFamily="18" charset="0"/>
                <a:sym typeface="Trebuchet MS"/>
              </a:rPr>
              <a:t> JavaFX interface.</a:t>
            </a:r>
            <a:endParaRPr sz="1800" b="1" dirty="0">
              <a:latin typeface="Times New Roman" panose="02020603050405020304" pitchFamily="18" charset="0"/>
              <a:ea typeface="Trebuchet MS"/>
              <a:cs typeface="Times New Roman" panose="02020603050405020304" pitchFamily="18" charset="0"/>
              <a:sym typeface="Trebuchet MS"/>
            </a:endParaRPr>
          </a:p>
          <a:p>
            <a:pPr marL="0" lvl="0" indent="0" algn="l" rtl="0">
              <a:lnSpc>
                <a:spcPct val="115000"/>
              </a:lnSpc>
              <a:spcBef>
                <a:spcPts val="600"/>
              </a:spcBef>
              <a:spcAft>
                <a:spcPts val="0"/>
              </a:spcAft>
              <a:buClr>
                <a:schemeClr val="dk1"/>
              </a:buClr>
              <a:buSzPts val="1100"/>
              <a:buFont typeface="Arial"/>
              <a:buNone/>
            </a:pPr>
            <a:r>
              <a:rPr lang="en-GB" sz="1800" b="1" dirty="0">
                <a:latin typeface="Times New Roman" panose="02020603050405020304" pitchFamily="18" charset="0"/>
                <a:ea typeface="Trebuchet MS"/>
                <a:cs typeface="Times New Roman" panose="02020603050405020304" pitchFamily="18" charset="0"/>
                <a:sym typeface="Trebuchet MS"/>
              </a:rPr>
              <a:t>4. The number of tickets, times, and validation elements were stored using an </a:t>
            </a:r>
            <a:r>
              <a:rPr lang="en-GB" sz="1800" b="1" dirty="0" err="1">
                <a:latin typeface="Times New Roman" panose="02020603050405020304" pitchFamily="18" charset="0"/>
                <a:ea typeface="Trebuchet MS"/>
                <a:cs typeface="Times New Roman" panose="02020603050405020304" pitchFamily="18" charset="0"/>
                <a:sym typeface="Trebuchet MS"/>
              </a:rPr>
              <a:t>ArrayList</a:t>
            </a:r>
            <a:r>
              <a:rPr lang="en-GB" sz="1800" b="1" dirty="0">
                <a:latin typeface="Times New Roman" panose="02020603050405020304" pitchFamily="18" charset="0"/>
                <a:ea typeface="Trebuchet MS"/>
                <a:cs typeface="Times New Roman" panose="02020603050405020304" pitchFamily="18" charset="0"/>
                <a:sym typeface="Trebuchet MS"/>
              </a:rPr>
              <a:t>.</a:t>
            </a:r>
            <a:endParaRPr sz="1800" b="1" dirty="0">
              <a:latin typeface="Times New Roman" panose="02020603050405020304" pitchFamily="18" charset="0"/>
              <a:ea typeface="Trebuchet MS"/>
              <a:cs typeface="Times New Roman" panose="02020603050405020304" pitchFamily="18" charset="0"/>
              <a:sym typeface="Trebuchet MS"/>
            </a:endParaRPr>
          </a:p>
          <a:p>
            <a:pPr marL="0" lvl="0" indent="0" algn="l" rtl="0">
              <a:lnSpc>
                <a:spcPct val="115000"/>
              </a:lnSpc>
              <a:spcBef>
                <a:spcPts val="600"/>
              </a:spcBef>
              <a:spcAft>
                <a:spcPts val="0"/>
              </a:spcAft>
              <a:buClr>
                <a:schemeClr val="dk1"/>
              </a:buClr>
              <a:buSzPts val="1100"/>
              <a:buFont typeface="Arial"/>
              <a:buNone/>
            </a:pPr>
            <a:r>
              <a:rPr lang="en-GB" sz="1800" b="1" dirty="0">
                <a:latin typeface="Times New Roman" panose="02020603050405020304" pitchFamily="18" charset="0"/>
                <a:ea typeface="Trebuchet MS"/>
                <a:cs typeface="Times New Roman" panose="02020603050405020304" pitchFamily="18" charset="0"/>
                <a:sym typeface="Trebuchet MS"/>
              </a:rPr>
              <a:t>5. Used HashSet to store the Booking Items history.</a:t>
            </a:r>
            <a:endParaRPr sz="1800" b="1" dirty="0">
              <a:latin typeface="Times New Roman" panose="02020603050405020304" pitchFamily="18" charset="0"/>
              <a:ea typeface="Trebuchet MS"/>
              <a:cs typeface="Times New Roman" panose="02020603050405020304" pitchFamily="18" charset="0"/>
              <a:sym typeface="Trebuchet MS"/>
            </a:endParaRPr>
          </a:p>
          <a:p>
            <a:pPr marL="0" lvl="0" indent="0" algn="l" rtl="0">
              <a:lnSpc>
                <a:spcPct val="115000"/>
              </a:lnSpc>
              <a:spcBef>
                <a:spcPts val="600"/>
              </a:spcBef>
              <a:spcAft>
                <a:spcPts val="600"/>
              </a:spcAft>
              <a:buSzPts val="1360"/>
              <a:buNone/>
            </a:pPr>
            <a:r>
              <a:rPr lang="en-GB" sz="1800" b="1" dirty="0">
                <a:latin typeface="Times New Roman" panose="02020603050405020304" pitchFamily="18" charset="0"/>
                <a:ea typeface="Trebuchet MS"/>
                <a:cs typeface="Times New Roman" panose="02020603050405020304" pitchFamily="18" charset="0"/>
                <a:sym typeface="Trebuchet MS"/>
              </a:rPr>
              <a:t>6. The Java Mail API for the Email feature implementation</a:t>
            </a:r>
            <a:r>
              <a:rPr lang="en-GB" b="1" dirty="0">
                <a:latin typeface="Times New Roman" panose="02020603050405020304" pitchFamily="18" charset="0"/>
                <a:ea typeface="Trebuchet MS"/>
                <a:cs typeface="Times New Roman" panose="02020603050405020304" pitchFamily="18" charset="0"/>
                <a:sym typeface="Trebuchet MS"/>
              </a:rPr>
              <a:t>. </a:t>
            </a:r>
            <a:endParaRPr b="1" dirty="0">
              <a:latin typeface="Times New Roman" panose="02020603050405020304" pitchFamily="18" charset="0"/>
              <a:ea typeface="Trebuchet MS"/>
              <a:cs typeface="Times New Roman" panose="02020603050405020304" pitchFamily="18" charset="0"/>
              <a:sym typeface="Trebuchet MS"/>
            </a:endParaRPr>
          </a:p>
        </p:txBody>
      </p:sp>
      <p:sp>
        <p:nvSpPr>
          <p:cNvPr id="441" name="Google Shape;441;p56"/>
          <p:cNvSpPr/>
          <p:nvPr/>
        </p:nvSpPr>
        <p:spPr>
          <a:xfrm>
            <a:off x="8551293" y="4672260"/>
            <a:ext cx="342900" cy="342900"/>
          </a:xfrm>
          <a:prstGeom prst="ellipse">
            <a:avLst/>
          </a:prstGeom>
          <a:blipFill rotWithShape="1">
            <a:blip r:embed="rId3">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Rockwell"/>
              <a:buNone/>
            </a:pPr>
            <a:endParaRPr sz="2000" b="1" i="0" u="none" strike="noStrike" cap="none">
              <a:solidFill>
                <a:srgbClr val="FFFFFF"/>
              </a:solidFill>
              <a:latin typeface="Rockwell"/>
              <a:ea typeface="Rockwell"/>
              <a:cs typeface="Rockwell"/>
              <a:sym typeface="Rockwell"/>
            </a:endParaRPr>
          </a:p>
        </p:txBody>
      </p:sp>
      <p:sp>
        <p:nvSpPr>
          <p:cNvPr id="442" name="Google Shape;442;p56"/>
          <p:cNvSpPr/>
          <p:nvPr/>
        </p:nvSpPr>
        <p:spPr>
          <a:xfrm>
            <a:off x="8573188" y="4694155"/>
            <a:ext cx="299110" cy="299111"/>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ockwel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6"/>
        <p:cNvGrpSpPr/>
        <p:nvPr/>
      </p:nvGrpSpPr>
      <p:grpSpPr>
        <a:xfrm>
          <a:off x="0" y="0"/>
          <a:ext cx="0" cy="0"/>
          <a:chOff x="0" y="0"/>
          <a:chExt cx="0" cy="0"/>
        </a:xfrm>
      </p:grpSpPr>
      <p:grpSp>
        <p:nvGrpSpPr>
          <p:cNvPr id="447" name="Google Shape;447;p57"/>
          <p:cNvGrpSpPr/>
          <p:nvPr/>
        </p:nvGrpSpPr>
        <p:grpSpPr>
          <a:xfrm>
            <a:off x="8551293" y="4672260"/>
            <a:ext cx="342900" cy="342900"/>
            <a:chOff x="11361456" y="6195813"/>
            <a:chExt cx="548640" cy="548640"/>
          </a:xfrm>
        </p:grpSpPr>
        <p:sp>
          <p:nvSpPr>
            <p:cNvPr id="448" name="Google Shape;448;p57"/>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449" name="Google Shape;449;p57"/>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grpSp>
      <p:sp>
        <p:nvSpPr>
          <p:cNvPr id="450" name="Google Shape;450;p57"/>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451" name="Google Shape;451;p57"/>
          <p:cNvSpPr/>
          <p:nvPr/>
        </p:nvSpPr>
        <p:spPr>
          <a:xfrm>
            <a:off x="738378" y="348089"/>
            <a:ext cx="7667244" cy="60512"/>
          </a:xfrm>
          <a:prstGeom prst="rect">
            <a:avLst/>
          </a:prstGeom>
          <a:blipFill rotWithShape="1">
            <a:blip r:embed="rId4">
              <a:alphaModFix amt="85000"/>
            </a:blip>
            <a:tile tx="0" ty="-76200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452" name="Google Shape;452;p57"/>
          <p:cNvSpPr/>
          <p:nvPr/>
        </p:nvSpPr>
        <p:spPr>
          <a:xfrm>
            <a:off x="738378" y="451464"/>
            <a:ext cx="7667244" cy="1039405"/>
          </a:xfrm>
          <a:prstGeom prst="rect">
            <a:avLst/>
          </a:prstGeom>
          <a:blipFill rotWithShape="1">
            <a:blip r:embed="rId4">
              <a:alphaModFix amt="85000"/>
            </a:blip>
            <a:tile tx="0" ty="-7048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453" name="Google Shape;453;p57"/>
          <p:cNvSpPr/>
          <p:nvPr/>
        </p:nvSpPr>
        <p:spPr>
          <a:xfrm>
            <a:off x="738378" y="1528991"/>
            <a:ext cx="7667244" cy="60512"/>
          </a:xfrm>
          <a:prstGeom prst="rect">
            <a:avLst/>
          </a:prstGeom>
          <a:blipFill rotWithShape="1">
            <a:blip r:embed="rId4">
              <a:alphaModFix amt="85000"/>
            </a:blip>
            <a:tile tx="0" ty="-7175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454" name="Google Shape;454;p57"/>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600"/>
              <a:buFont typeface="Rockwell"/>
              <a:buNone/>
            </a:pPr>
            <a:r>
              <a:rPr lang="en-GB" sz="5400" i="0">
                <a:latin typeface="Trebuchet MS"/>
                <a:ea typeface="Trebuchet MS"/>
                <a:cs typeface="Trebuchet MS"/>
                <a:sym typeface="Trebuchet MS"/>
              </a:rPr>
              <a:t>FUTURE WORK</a:t>
            </a:r>
            <a:endParaRPr sz="5400">
              <a:latin typeface="Trebuchet MS"/>
              <a:ea typeface="Trebuchet MS"/>
              <a:cs typeface="Trebuchet MS"/>
              <a:sym typeface="Trebuchet MS"/>
            </a:endParaRPr>
          </a:p>
        </p:txBody>
      </p:sp>
      <p:sp>
        <p:nvSpPr>
          <p:cNvPr id="455" name="Google Shape;455;p57"/>
          <p:cNvSpPr txBox="1">
            <a:spLocks noGrp="1"/>
          </p:cNvSpPr>
          <p:nvPr>
            <p:ph type="subTitle" idx="1"/>
          </p:nvPr>
        </p:nvSpPr>
        <p:spPr>
          <a:xfrm>
            <a:off x="802386" y="1740309"/>
            <a:ext cx="7543800" cy="2888840"/>
          </a:xfrm>
          <a:prstGeom prst="rect">
            <a:avLst/>
          </a:prstGeom>
          <a:noFill/>
          <a:ln>
            <a:noFill/>
          </a:ln>
        </p:spPr>
        <p:txBody>
          <a:bodyPr spcFirstLastPara="1" wrap="square" lIns="91425" tIns="45700" rIns="91425" bIns="45700" anchor="t" anchorCtr="0">
            <a:normAutofit fontScale="92500" lnSpcReduction="10000"/>
          </a:bodyPr>
          <a:lstStyle/>
          <a:p>
            <a:pPr marL="137160" lvl="0" indent="-223520" algn="l" rtl="0">
              <a:spcBef>
                <a:spcPts val="600"/>
              </a:spcBef>
              <a:spcAft>
                <a:spcPts val="0"/>
              </a:spcAft>
              <a:buSzPts val="1360"/>
              <a:buFont typeface="Trebuchet MS"/>
              <a:buChar char="▪"/>
            </a:pPr>
            <a:r>
              <a:rPr lang="en-GB" sz="2000" b="1" dirty="0">
                <a:latin typeface="Times New Roman" panose="02020603050405020304" pitchFamily="18" charset="0"/>
                <a:ea typeface="Trebuchet MS"/>
                <a:cs typeface="Times New Roman" panose="02020603050405020304" pitchFamily="18" charset="0"/>
                <a:sym typeface="Trebuchet MS"/>
              </a:rPr>
              <a:t>Integration for ticket purchases with internet payment providers.</a:t>
            </a:r>
            <a:endParaRPr sz="2000" b="1" dirty="0">
              <a:latin typeface="Times New Roman" panose="02020603050405020304" pitchFamily="18" charset="0"/>
              <a:ea typeface="Trebuchet MS"/>
              <a:cs typeface="Times New Roman" panose="02020603050405020304" pitchFamily="18" charset="0"/>
              <a:sym typeface="Trebuchet MS"/>
            </a:endParaRPr>
          </a:p>
          <a:p>
            <a:pPr marL="137160" lvl="0" indent="0" algn="l" rtl="0">
              <a:spcBef>
                <a:spcPts val="600"/>
              </a:spcBef>
              <a:spcAft>
                <a:spcPts val="0"/>
              </a:spcAft>
              <a:buNone/>
            </a:pPr>
            <a:endParaRPr sz="2000" b="1" dirty="0">
              <a:latin typeface="Times New Roman" panose="02020603050405020304" pitchFamily="18" charset="0"/>
              <a:ea typeface="Trebuchet MS"/>
              <a:cs typeface="Times New Roman" panose="02020603050405020304" pitchFamily="18" charset="0"/>
              <a:sym typeface="Trebuchet MS"/>
            </a:endParaRPr>
          </a:p>
          <a:p>
            <a:pPr marL="137160" lvl="0" indent="-223520" algn="l" rtl="0">
              <a:spcBef>
                <a:spcPts val="600"/>
              </a:spcBef>
              <a:spcAft>
                <a:spcPts val="0"/>
              </a:spcAft>
              <a:buSzPts val="1360"/>
              <a:buFont typeface="Trebuchet MS"/>
              <a:buChar char="▪"/>
            </a:pPr>
            <a:r>
              <a:rPr lang="en-GB" sz="2000" b="1" dirty="0">
                <a:latin typeface="Times New Roman" panose="02020603050405020304" pitchFamily="18" charset="0"/>
                <a:ea typeface="Trebuchet MS"/>
                <a:cs typeface="Times New Roman" panose="02020603050405020304" pitchFamily="18" charset="0"/>
                <a:sym typeface="Trebuchet MS"/>
              </a:rPr>
              <a:t>Enhanced validation and handling of errors.</a:t>
            </a:r>
            <a:endParaRPr sz="2000" b="1" dirty="0">
              <a:latin typeface="Times New Roman" panose="02020603050405020304" pitchFamily="18" charset="0"/>
              <a:ea typeface="Trebuchet MS"/>
              <a:cs typeface="Times New Roman" panose="02020603050405020304" pitchFamily="18" charset="0"/>
              <a:sym typeface="Trebuchet MS"/>
            </a:endParaRPr>
          </a:p>
          <a:p>
            <a:pPr marL="137160" lvl="0" indent="0" algn="l" rtl="0">
              <a:spcBef>
                <a:spcPts val="600"/>
              </a:spcBef>
              <a:spcAft>
                <a:spcPts val="0"/>
              </a:spcAft>
              <a:buNone/>
            </a:pPr>
            <a:endParaRPr sz="2000" b="1" dirty="0">
              <a:latin typeface="Times New Roman" panose="02020603050405020304" pitchFamily="18" charset="0"/>
              <a:ea typeface="Trebuchet MS"/>
              <a:cs typeface="Times New Roman" panose="02020603050405020304" pitchFamily="18" charset="0"/>
              <a:sym typeface="Trebuchet MS"/>
            </a:endParaRPr>
          </a:p>
          <a:p>
            <a:pPr marL="137160" lvl="0" indent="-223520" algn="l" rtl="0">
              <a:spcBef>
                <a:spcPts val="600"/>
              </a:spcBef>
              <a:spcAft>
                <a:spcPts val="0"/>
              </a:spcAft>
              <a:buSzPts val="1360"/>
              <a:buFont typeface="Trebuchet MS"/>
              <a:buChar char="▪"/>
            </a:pPr>
            <a:r>
              <a:rPr lang="en-GB" sz="2000" b="1" dirty="0">
                <a:latin typeface="Times New Roman" panose="02020603050405020304" pitchFamily="18" charset="0"/>
                <a:ea typeface="Trebuchet MS"/>
                <a:cs typeface="Times New Roman" panose="02020603050405020304" pitchFamily="18" charset="0"/>
                <a:sym typeface="Trebuchet MS"/>
              </a:rPr>
              <a:t>In-depth movie catalogue search and filtering options.</a:t>
            </a:r>
            <a:endParaRPr sz="2000" b="1" dirty="0">
              <a:latin typeface="Times New Roman" panose="02020603050405020304" pitchFamily="18" charset="0"/>
              <a:ea typeface="Trebuchet MS"/>
              <a:cs typeface="Times New Roman" panose="02020603050405020304" pitchFamily="18" charset="0"/>
              <a:sym typeface="Trebuchet MS"/>
            </a:endParaRPr>
          </a:p>
          <a:p>
            <a:pPr marL="137160" lvl="0" indent="0" algn="l" rtl="0">
              <a:spcBef>
                <a:spcPts val="600"/>
              </a:spcBef>
              <a:spcAft>
                <a:spcPts val="0"/>
              </a:spcAft>
              <a:buNone/>
            </a:pPr>
            <a:endParaRPr sz="2000" b="1" dirty="0">
              <a:latin typeface="Times New Roman" panose="02020603050405020304" pitchFamily="18" charset="0"/>
              <a:ea typeface="Trebuchet MS"/>
              <a:cs typeface="Times New Roman" panose="02020603050405020304" pitchFamily="18" charset="0"/>
              <a:sym typeface="Trebuchet MS"/>
            </a:endParaRPr>
          </a:p>
          <a:p>
            <a:pPr marL="137160" lvl="0" indent="-223520" algn="l" rtl="0">
              <a:spcBef>
                <a:spcPts val="600"/>
              </a:spcBef>
              <a:spcAft>
                <a:spcPts val="0"/>
              </a:spcAft>
              <a:buSzPts val="1360"/>
              <a:buFont typeface="Trebuchet MS"/>
              <a:buChar char="▪"/>
            </a:pPr>
            <a:r>
              <a:rPr lang="en-GB" sz="2000" b="1" dirty="0">
                <a:latin typeface="Times New Roman" panose="02020603050405020304" pitchFamily="18" charset="0"/>
                <a:ea typeface="Trebuchet MS"/>
                <a:cs typeface="Times New Roman" panose="02020603050405020304" pitchFamily="18" charset="0"/>
                <a:sym typeface="Trebuchet MS"/>
              </a:rPr>
              <a:t>Bookings made in the admin view are represented in seat view.</a:t>
            </a:r>
            <a:endParaRPr sz="2000" b="1" dirty="0">
              <a:latin typeface="Times New Roman" panose="02020603050405020304" pitchFamily="18" charset="0"/>
              <a:ea typeface="Trebuchet MS"/>
              <a:cs typeface="Times New Roman" panose="02020603050405020304" pitchFamily="18" charset="0"/>
              <a:sym typeface="Trebuchet MS"/>
            </a:endParaRPr>
          </a:p>
          <a:p>
            <a:pPr marL="137160" lvl="0" indent="0" algn="l" rtl="0">
              <a:spcBef>
                <a:spcPts val="600"/>
              </a:spcBef>
              <a:spcAft>
                <a:spcPts val="0"/>
              </a:spcAft>
              <a:buNone/>
            </a:pPr>
            <a:endParaRPr sz="2000" b="1" dirty="0">
              <a:latin typeface="Times New Roman" panose="02020603050405020304" pitchFamily="18" charset="0"/>
              <a:ea typeface="Trebuchet MS"/>
              <a:cs typeface="Times New Roman" panose="02020603050405020304" pitchFamily="18" charset="0"/>
              <a:sym typeface="Trebuchet MS"/>
            </a:endParaRPr>
          </a:p>
          <a:p>
            <a:pPr marL="137160" lvl="0" indent="-226059" algn="l" rtl="0">
              <a:spcBef>
                <a:spcPts val="600"/>
              </a:spcBef>
              <a:spcAft>
                <a:spcPts val="0"/>
              </a:spcAft>
              <a:buSzPts val="1400"/>
              <a:buFont typeface="Trebuchet MS"/>
              <a:buChar char="▪"/>
            </a:pPr>
            <a:r>
              <a:rPr lang="en-GB" sz="2000" b="1" dirty="0">
                <a:latin typeface="Times New Roman" panose="02020603050405020304" pitchFamily="18" charset="0"/>
                <a:ea typeface="Trebuchet MS"/>
                <a:cs typeface="Times New Roman" panose="02020603050405020304" pitchFamily="18" charset="0"/>
                <a:sym typeface="Trebuchet MS"/>
              </a:rPr>
              <a:t>Integration with third-party APIs to retrieve movie info in real time</a:t>
            </a:r>
            <a:endParaRPr sz="2000" b="1" dirty="0">
              <a:latin typeface="Times New Roman" panose="02020603050405020304" pitchFamily="18" charset="0"/>
              <a:ea typeface="Trebuchet MS"/>
              <a:cs typeface="Times New Roman" panose="02020603050405020304" pitchFamily="18" charset="0"/>
              <a:sym typeface="Trebuchet MS"/>
            </a:endParaRPr>
          </a:p>
          <a:p>
            <a:pPr marL="0" lvl="0" indent="0" algn="l" rtl="0">
              <a:lnSpc>
                <a:spcPct val="90000"/>
              </a:lnSpc>
              <a:spcBef>
                <a:spcPts val="600"/>
              </a:spcBef>
              <a:spcAft>
                <a:spcPts val="600"/>
              </a:spcAft>
              <a:buNone/>
            </a:pPr>
            <a:endParaRPr dirty="0"/>
          </a:p>
        </p:txBody>
      </p:sp>
      <p:sp>
        <p:nvSpPr>
          <p:cNvPr id="456" name="Google Shape;456;p57"/>
          <p:cNvSpPr/>
          <p:nvPr/>
        </p:nvSpPr>
        <p:spPr>
          <a:xfrm>
            <a:off x="8551293" y="4672260"/>
            <a:ext cx="342900" cy="342900"/>
          </a:xfrm>
          <a:prstGeom prst="ellipse">
            <a:avLst/>
          </a:prstGeom>
          <a:blipFill rotWithShape="1">
            <a:blip r:embed="rId3">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Rockwell"/>
              <a:buNone/>
            </a:pPr>
            <a:endParaRPr sz="2000" b="1" i="0" u="none" strike="noStrike" cap="none">
              <a:solidFill>
                <a:srgbClr val="FFFFFF"/>
              </a:solidFill>
              <a:latin typeface="Rockwell"/>
              <a:ea typeface="Rockwell"/>
              <a:cs typeface="Rockwell"/>
              <a:sym typeface="Rockwell"/>
            </a:endParaRPr>
          </a:p>
        </p:txBody>
      </p:sp>
      <p:sp>
        <p:nvSpPr>
          <p:cNvPr id="457" name="Google Shape;457;p57"/>
          <p:cNvSpPr/>
          <p:nvPr/>
        </p:nvSpPr>
        <p:spPr>
          <a:xfrm>
            <a:off x="8573188" y="4694155"/>
            <a:ext cx="299110" cy="299111"/>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ockwel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1"/>
        <p:cNvGrpSpPr/>
        <p:nvPr/>
      </p:nvGrpSpPr>
      <p:grpSpPr>
        <a:xfrm>
          <a:off x="0" y="0"/>
          <a:ext cx="0" cy="0"/>
          <a:chOff x="0" y="0"/>
          <a:chExt cx="0" cy="0"/>
        </a:xfrm>
      </p:grpSpPr>
      <p:grpSp>
        <p:nvGrpSpPr>
          <p:cNvPr id="462" name="Google Shape;462;p58"/>
          <p:cNvGrpSpPr/>
          <p:nvPr/>
        </p:nvGrpSpPr>
        <p:grpSpPr>
          <a:xfrm>
            <a:off x="8551293" y="4672260"/>
            <a:ext cx="342900" cy="342900"/>
            <a:chOff x="11361456" y="6195813"/>
            <a:chExt cx="548640" cy="548640"/>
          </a:xfrm>
        </p:grpSpPr>
        <p:sp>
          <p:nvSpPr>
            <p:cNvPr id="463" name="Google Shape;463;p58"/>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464" name="Google Shape;464;p58"/>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grpSp>
      <p:sp>
        <p:nvSpPr>
          <p:cNvPr id="465" name="Google Shape;465;p5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466" name="Google Shape;466;p58"/>
          <p:cNvSpPr/>
          <p:nvPr/>
        </p:nvSpPr>
        <p:spPr>
          <a:xfrm>
            <a:off x="738378" y="348089"/>
            <a:ext cx="7667244" cy="60512"/>
          </a:xfrm>
          <a:prstGeom prst="rect">
            <a:avLst/>
          </a:prstGeom>
          <a:blipFill rotWithShape="1">
            <a:blip r:embed="rId4">
              <a:alphaModFix amt="85000"/>
            </a:blip>
            <a:tile tx="0" ty="-76200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467" name="Google Shape;467;p58"/>
          <p:cNvSpPr/>
          <p:nvPr/>
        </p:nvSpPr>
        <p:spPr>
          <a:xfrm>
            <a:off x="738378" y="451464"/>
            <a:ext cx="7667244" cy="1039405"/>
          </a:xfrm>
          <a:prstGeom prst="rect">
            <a:avLst/>
          </a:prstGeom>
          <a:blipFill rotWithShape="1">
            <a:blip r:embed="rId4">
              <a:alphaModFix amt="85000"/>
            </a:blip>
            <a:tile tx="0" ty="-7048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468" name="Google Shape;468;p58"/>
          <p:cNvSpPr/>
          <p:nvPr/>
        </p:nvSpPr>
        <p:spPr>
          <a:xfrm>
            <a:off x="738378" y="1528991"/>
            <a:ext cx="7667244" cy="60512"/>
          </a:xfrm>
          <a:prstGeom prst="rect">
            <a:avLst/>
          </a:prstGeom>
          <a:blipFill rotWithShape="1">
            <a:blip r:embed="rId4">
              <a:alphaModFix amt="85000"/>
            </a:blip>
            <a:tile tx="0" ty="-7175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469" name="Google Shape;469;p58"/>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600"/>
              <a:buFont typeface="Rockwell"/>
              <a:buNone/>
            </a:pPr>
            <a:r>
              <a:rPr lang="en-GB" sz="5400" i="0">
                <a:latin typeface="Trebuchet MS"/>
                <a:ea typeface="Trebuchet MS"/>
                <a:cs typeface="Trebuchet MS"/>
                <a:sym typeface="Trebuchet MS"/>
              </a:rPr>
              <a:t>JOB ASSIGNMENT</a:t>
            </a:r>
            <a:endParaRPr sz="5400">
              <a:latin typeface="Trebuchet MS"/>
              <a:ea typeface="Trebuchet MS"/>
              <a:cs typeface="Trebuchet MS"/>
              <a:sym typeface="Trebuchet MS"/>
            </a:endParaRPr>
          </a:p>
        </p:txBody>
      </p:sp>
      <p:sp>
        <p:nvSpPr>
          <p:cNvPr id="470" name="Google Shape;470;p58"/>
          <p:cNvSpPr txBox="1">
            <a:spLocks noGrp="1"/>
          </p:cNvSpPr>
          <p:nvPr>
            <p:ph type="subTitle" idx="1"/>
          </p:nvPr>
        </p:nvSpPr>
        <p:spPr>
          <a:xfrm>
            <a:off x="738378" y="1860782"/>
            <a:ext cx="7667244" cy="2888840"/>
          </a:xfrm>
          <a:prstGeom prst="rect">
            <a:avLst/>
          </a:prstGeom>
          <a:noFill/>
          <a:ln>
            <a:noFill/>
          </a:ln>
        </p:spPr>
        <p:txBody>
          <a:bodyPr spcFirstLastPara="1" wrap="square" lIns="91425" tIns="45700" rIns="91425" bIns="45700" anchor="t" anchorCtr="0">
            <a:normAutofit fontScale="92500" lnSpcReduction="20000"/>
          </a:bodyPr>
          <a:lstStyle/>
          <a:p>
            <a:pPr marL="285750" indent="-285750">
              <a:buFont typeface="Trebuchet MS"/>
              <a:buChar char="•"/>
            </a:pPr>
            <a:r>
              <a:rPr lang="en-US" sz="1900" b="1" dirty="0">
                <a:latin typeface="Times New Roman" panose="02020603050405020304" pitchFamily="18" charset="0"/>
                <a:cs typeface="Times New Roman" panose="02020603050405020304" pitchFamily="18" charset="0"/>
                <a:sym typeface="Trebuchet MS"/>
              </a:rPr>
              <a:t>Arpita Desai </a:t>
            </a:r>
            <a:r>
              <a:rPr lang="en-GB" sz="1900" dirty="0">
                <a:latin typeface="Times New Roman" panose="02020603050405020304" pitchFamily="18" charset="0"/>
                <a:cs typeface="Times New Roman" panose="02020603050405020304" pitchFamily="18" charset="0"/>
                <a:sym typeface="Trebuchet MS"/>
              </a:rPr>
              <a:t>– Worked on Film Page, Film Management Page, View Films Page, design workflow and presentation</a:t>
            </a:r>
          </a:p>
          <a:p>
            <a:pPr marL="285750" lvl="0" indent="-285750" algn="l" rtl="0">
              <a:lnSpc>
                <a:spcPct val="90000"/>
              </a:lnSpc>
              <a:spcBef>
                <a:spcPts val="0"/>
              </a:spcBef>
              <a:spcAft>
                <a:spcPts val="0"/>
              </a:spcAft>
              <a:buSzPts val="1400"/>
              <a:buFont typeface="Trebuchet MS"/>
              <a:buChar char="•"/>
            </a:pPr>
            <a:endParaRPr lang="en-GB" sz="1900" dirty="0">
              <a:latin typeface="Times New Roman" panose="02020603050405020304" pitchFamily="18" charset="0"/>
              <a:cs typeface="Times New Roman" panose="02020603050405020304" pitchFamily="18" charset="0"/>
              <a:sym typeface="Trebuchet MS"/>
            </a:endParaRPr>
          </a:p>
          <a:p>
            <a:pPr marL="285750" indent="-285750">
              <a:buFont typeface="Trebuchet MS"/>
              <a:buChar char="•"/>
            </a:pPr>
            <a:r>
              <a:rPr lang="en-US" sz="1900" b="1" dirty="0">
                <a:latin typeface="Times New Roman" panose="02020603050405020304" pitchFamily="18" charset="0"/>
                <a:cs typeface="Times New Roman" panose="02020603050405020304" pitchFamily="18" charset="0"/>
                <a:sym typeface="Trebuchet MS"/>
              </a:rPr>
              <a:t>Mani Charan Reddy Loka </a:t>
            </a:r>
            <a:r>
              <a:rPr lang="en-GB" sz="1900" dirty="0">
                <a:latin typeface="Times New Roman" panose="02020603050405020304" pitchFamily="18" charset="0"/>
                <a:cs typeface="Times New Roman" panose="02020603050405020304" pitchFamily="18" charset="0"/>
                <a:sym typeface="Trebuchet MS"/>
              </a:rPr>
              <a:t>– Worked on Main class, Login Page, SignUp Page, and presentation.</a:t>
            </a:r>
            <a:endParaRPr sz="1900" dirty="0">
              <a:latin typeface="Times New Roman" panose="02020603050405020304" pitchFamily="18" charset="0"/>
              <a:cs typeface="Times New Roman" panose="02020603050405020304" pitchFamily="18" charset="0"/>
              <a:sym typeface="Trebuchet MS"/>
            </a:endParaRPr>
          </a:p>
          <a:p>
            <a:pPr marL="285750" lvl="0" indent="-196850" algn="l" rtl="0">
              <a:lnSpc>
                <a:spcPct val="90000"/>
              </a:lnSpc>
              <a:spcBef>
                <a:spcPts val="0"/>
              </a:spcBef>
              <a:spcAft>
                <a:spcPts val="0"/>
              </a:spcAft>
              <a:buSzPts val="1400"/>
              <a:buFont typeface="Arial"/>
              <a:buNone/>
            </a:pPr>
            <a:r>
              <a:rPr lang="en-US" sz="1900" dirty="0">
                <a:latin typeface="Times New Roman" panose="02020603050405020304" pitchFamily="18" charset="0"/>
                <a:cs typeface="Times New Roman" panose="02020603050405020304" pitchFamily="18" charset="0"/>
                <a:sym typeface="Trebuchet MS"/>
              </a:rPr>
              <a:t> </a:t>
            </a:r>
            <a:endParaRPr sz="1900" dirty="0">
              <a:latin typeface="Times New Roman" panose="02020603050405020304" pitchFamily="18" charset="0"/>
              <a:cs typeface="Times New Roman" panose="02020603050405020304" pitchFamily="18" charset="0"/>
              <a:sym typeface="Trebuchet MS"/>
            </a:endParaRPr>
          </a:p>
          <a:p>
            <a:pPr marL="285750" indent="-285750">
              <a:buFont typeface="Trebuchet MS"/>
              <a:buChar char="•"/>
            </a:pPr>
            <a:r>
              <a:rPr lang="en-US" sz="1900" b="1" dirty="0">
                <a:latin typeface="Times New Roman" panose="02020603050405020304" pitchFamily="18" charset="0"/>
                <a:cs typeface="Times New Roman" panose="02020603050405020304" pitchFamily="18" charset="0"/>
                <a:sym typeface="Trebuchet MS"/>
              </a:rPr>
              <a:t>Mohitha Edara </a:t>
            </a:r>
            <a:r>
              <a:rPr lang="en-GB" sz="1900" dirty="0">
                <a:latin typeface="Times New Roman" panose="02020603050405020304" pitchFamily="18" charset="0"/>
                <a:cs typeface="Times New Roman" panose="02020603050405020304" pitchFamily="18" charset="0"/>
                <a:sym typeface="Trebuchet MS"/>
              </a:rPr>
              <a:t>- Worked on Send Email Page, Employee Home Page, UI Design and presentation.</a:t>
            </a:r>
            <a:endParaRPr sz="1900" dirty="0">
              <a:latin typeface="Times New Roman" panose="02020603050405020304" pitchFamily="18" charset="0"/>
              <a:cs typeface="Times New Roman" panose="02020603050405020304" pitchFamily="18" charset="0"/>
              <a:sym typeface="Trebuchet MS"/>
            </a:endParaRPr>
          </a:p>
          <a:p>
            <a:pPr marL="285750" lvl="0" indent="-196850" algn="l" rtl="0">
              <a:lnSpc>
                <a:spcPct val="90000"/>
              </a:lnSpc>
              <a:spcBef>
                <a:spcPts val="0"/>
              </a:spcBef>
              <a:spcAft>
                <a:spcPts val="0"/>
              </a:spcAft>
              <a:buSzPts val="1400"/>
              <a:buFont typeface="Arial"/>
              <a:buNone/>
            </a:pPr>
            <a:endParaRPr sz="1900" dirty="0">
              <a:latin typeface="Times New Roman" panose="02020603050405020304" pitchFamily="18" charset="0"/>
              <a:cs typeface="Times New Roman" panose="02020603050405020304" pitchFamily="18" charset="0"/>
              <a:sym typeface="Trebuchet MS"/>
            </a:endParaRPr>
          </a:p>
          <a:p>
            <a:pPr marL="285750" lvl="0" indent="-285750" algn="l" rtl="0">
              <a:lnSpc>
                <a:spcPct val="90000"/>
              </a:lnSpc>
              <a:spcBef>
                <a:spcPts val="0"/>
              </a:spcBef>
              <a:spcAft>
                <a:spcPts val="0"/>
              </a:spcAft>
              <a:buSzPts val="1400"/>
              <a:buFont typeface="Trebuchet MS"/>
              <a:buChar char="•"/>
            </a:pPr>
            <a:r>
              <a:rPr lang="en-US" sz="1900" b="1" dirty="0">
                <a:latin typeface="Times New Roman" panose="02020603050405020304" pitchFamily="18" charset="0"/>
                <a:cs typeface="Times New Roman" panose="02020603050405020304" pitchFamily="18" charset="0"/>
                <a:sym typeface="Trebuchet MS"/>
              </a:rPr>
              <a:t>Ruthvik Garlapati </a:t>
            </a:r>
            <a:r>
              <a:rPr lang="en-GB" sz="1900" dirty="0">
                <a:latin typeface="Times New Roman" panose="02020603050405020304" pitchFamily="18" charset="0"/>
                <a:cs typeface="Times New Roman" panose="02020603050405020304" pitchFamily="18" charset="0"/>
                <a:sym typeface="Trebuchet MS"/>
              </a:rPr>
              <a:t>– Worked on Ticket Booking Page, Booking Management Page, Booking HistoryItem Page and presentation</a:t>
            </a:r>
          </a:p>
          <a:p>
            <a:pPr marL="285750" lvl="0" indent="-285750" algn="l" rtl="0">
              <a:lnSpc>
                <a:spcPct val="90000"/>
              </a:lnSpc>
              <a:spcBef>
                <a:spcPts val="0"/>
              </a:spcBef>
              <a:spcAft>
                <a:spcPts val="0"/>
              </a:spcAft>
              <a:buSzPts val="1400"/>
              <a:buFont typeface="Trebuchet MS"/>
              <a:buChar char="•"/>
            </a:pPr>
            <a:endParaRPr lang="en-GB" sz="1900" dirty="0">
              <a:latin typeface="Times New Roman" panose="02020603050405020304" pitchFamily="18" charset="0"/>
              <a:cs typeface="Times New Roman" panose="02020603050405020304" pitchFamily="18" charset="0"/>
              <a:sym typeface="Trebuchet MS"/>
            </a:endParaRPr>
          </a:p>
          <a:p>
            <a:pPr marL="285750" indent="-285750">
              <a:buFont typeface="Trebuchet MS"/>
              <a:buChar char="•"/>
            </a:pPr>
            <a:r>
              <a:rPr lang="en-US" sz="1900" b="1" dirty="0">
                <a:latin typeface="Times New Roman" panose="02020603050405020304" pitchFamily="18" charset="0"/>
                <a:cs typeface="Times New Roman" panose="02020603050405020304" pitchFamily="18" charset="0"/>
                <a:sym typeface="Trebuchet MS"/>
              </a:rPr>
              <a:t>Prakhya Dasari </a:t>
            </a:r>
            <a:r>
              <a:rPr lang="en-GB" sz="1900" dirty="0">
                <a:latin typeface="Times New Roman" panose="02020603050405020304" pitchFamily="18" charset="0"/>
                <a:cs typeface="Times New Roman" panose="02020603050405020304" pitchFamily="18" charset="0"/>
                <a:sym typeface="Trebuchet MS"/>
              </a:rPr>
              <a:t>- Worked on Confirmation Page, Seat Booking Page and presentation.</a:t>
            </a:r>
          </a:p>
          <a:p>
            <a:pPr marL="0" marR="0" lvl="1" indent="0" algn="l" rtl="0">
              <a:lnSpc>
                <a:spcPct val="90000"/>
              </a:lnSpc>
              <a:spcBef>
                <a:spcPts val="0"/>
              </a:spcBef>
              <a:spcAft>
                <a:spcPts val="0"/>
              </a:spcAft>
              <a:buClr>
                <a:schemeClr val="dk1"/>
              </a:buClr>
              <a:buSzPts val="1600"/>
            </a:pPr>
            <a:endParaRPr b="1" i="0" dirty="0">
              <a:latin typeface="Trebuchet MS"/>
              <a:ea typeface="Trebuchet MS"/>
              <a:cs typeface="Trebuchet MS"/>
              <a:sym typeface="Trebuchet MS"/>
            </a:endParaRPr>
          </a:p>
        </p:txBody>
      </p:sp>
      <p:sp>
        <p:nvSpPr>
          <p:cNvPr id="471" name="Google Shape;471;p58"/>
          <p:cNvSpPr/>
          <p:nvPr/>
        </p:nvSpPr>
        <p:spPr>
          <a:xfrm>
            <a:off x="8551293" y="4672260"/>
            <a:ext cx="342900" cy="342900"/>
          </a:xfrm>
          <a:prstGeom prst="ellipse">
            <a:avLst/>
          </a:prstGeom>
          <a:blipFill rotWithShape="1">
            <a:blip r:embed="rId3">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Rockwell"/>
              <a:buNone/>
            </a:pPr>
            <a:endParaRPr sz="2000" b="1" i="0" u="none" strike="noStrike" cap="none">
              <a:solidFill>
                <a:srgbClr val="FFFFFF"/>
              </a:solidFill>
              <a:latin typeface="Rockwell"/>
              <a:ea typeface="Rockwell"/>
              <a:cs typeface="Rockwell"/>
              <a:sym typeface="Rockwell"/>
            </a:endParaRPr>
          </a:p>
        </p:txBody>
      </p:sp>
      <p:sp>
        <p:nvSpPr>
          <p:cNvPr id="472" name="Google Shape;472;p58"/>
          <p:cNvSpPr/>
          <p:nvPr/>
        </p:nvSpPr>
        <p:spPr>
          <a:xfrm>
            <a:off x="8573188" y="4694155"/>
            <a:ext cx="299110" cy="299111"/>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ockwel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6"/>
        <p:cNvGrpSpPr/>
        <p:nvPr/>
      </p:nvGrpSpPr>
      <p:grpSpPr>
        <a:xfrm>
          <a:off x="0" y="0"/>
          <a:ext cx="0" cy="0"/>
          <a:chOff x="0" y="0"/>
          <a:chExt cx="0" cy="0"/>
        </a:xfrm>
      </p:grpSpPr>
      <p:sp>
        <p:nvSpPr>
          <p:cNvPr id="477" name="Google Shape;477;p59"/>
          <p:cNvSpPr txBox="1">
            <a:spLocks noGrp="1"/>
          </p:cNvSpPr>
          <p:nvPr>
            <p:ph type="title"/>
          </p:nvPr>
        </p:nvSpPr>
        <p:spPr>
          <a:xfrm>
            <a:off x="2347950" y="1218544"/>
            <a:ext cx="4448100" cy="1058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3500"/>
              <a:buFont typeface="Rockwell"/>
              <a:buNone/>
            </a:pPr>
            <a:r>
              <a:rPr lang="en-GB">
                <a:latin typeface="Trebuchet MS"/>
                <a:ea typeface="Trebuchet MS"/>
                <a:cs typeface="Trebuchet MS"/>
                <a:sym typeface="Trebuchet MS"/>
              </a:rPr>
              <a:t>THANK YOU!</a:t>
            </a:r>
            <a:endParaRPr>
              <a:latin typeface="Trebuchet MS"/>
              <a:ea typeface="Trebuchet MS"/>
              <a:cs typeface="Trebuchet MS"/>
              <a:sym typeface="Trebuchet MS"/>
            </a:endParaRPr>
          </a:p>
        </p:txBody>
      </p:sp>
      <p:sp>
        <p:nvSpPr>
          <p:cNvPr id="478" name="Google Shape;478;p59"/>
          <p:cNvSpPr/>
          <p:nvPr/>
        </p:nvSpPr>
        <p:spPr>
          <a:xfrm>
            <a:off x="2193175" y="3060000"/>
            <a:ext cx="4785000" cy="663300"/>
          </a:xfrm>
          <a:prstGeom prst="rect">
            <a:avLst/>
          </a:prstGeom>
          <a:solidFill>
            <a:schemeClr val="lt1"/>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Trebuchet MS"/>
                <a:ea typeface="Trebuchet MS"/>
                <a:cs typeface="Trebuchet MS"/>
                <a:sym typeface="Trebuchet MS"/>
              </a:rPr>
              <a:t>CSYE 6200 – Object Oriented Programming</a:t>
            </a:r>
            <a:endParaRPr>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42"/>
          <p:cNvSpPr/>
          <p:nvPr/>
        </p:nvSpPr>
        <p:spPr>
          <a:xfrm>
            <a:off x="690625" y="1010209"/>
            <a:ext cx="7667244" cy="60512"/>
          </a:xfrm>
          <a:prstGeom prst="rect">
            <a:avLst/>
          </a:prstGeom>
          <a:blipFill rotWithShape="1">
            <a:blip r:embed="rId3">
              <a:alphaModFix amt="85000"/>
            </a:blip>
            <a:tile tx="0" ty="-76200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272" name="Google Shape;272;p42"/>
          <p:cNvSpPr/>
          <p:nvPr/>
        </p:nvSpPr>
        <p:spPr>
          <a:xfrm>
            <a:off x="690625" y="3224772"/>
            <a:ext cx="7667244" cy="60512"/>
          </a:xfrm>
          <a:prstGeom prst="rect">
            <a:avLst/>
          </a:prstGeom>
          <a:blipFill rotWithShape="1">
            <a:blip r:embed="rId3">
              <a:alphaModFix amt="85000"/>
            </a:blip>
            <a:tile tx="0" ty="-7175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273" name="Google Shape;273;p42"/>
          <p:cNvSpPr/>
          <p:nvPr/>
        </p:nvSpPr>
        <p:spPr>
          <a:xfrm>
            <a:off x="690625" y="1113584"/>
            <a:ext cx="7667244" cy="2057400"/>
          </a:xfrm>
          <a:prstGeom prst="rect">
            <a:avLst/>
          </a:prstGeom>
          <a:blipFill rotWithShape="1">
            <a:blip r:embed="rId3">
              <a:alphaModFix amt="85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grpSp>
        <p:nvGrpSpPr>
          <p:cNvPr id="274" name="Google Shape;274;p42"/>
          <p:cNvGrpSpPr/>
          <p:nvPr/>
        </p:nvGrpSpPr>
        <p:grpSpPr>
          <a:xfrm>
            <a:off x="7236911" y="3051692"/>
            <a:ext cx="810678" cy="810676"/>
            <a:chOff x="9685338" y="4460675"/>
            <a:chExt cx="1080904" cy="1080902"/>
          </a:xfrm>
        </p:grpSpPr>
        <p:sp>
          <p:nvSpPr>
            <p:cNvPr id="275" name="Google Shape;275;p42"/>
            <p:cNvSpPr/>
            <p:nvPr/>
          </p:nvSpPr>
          <p:spPr>
            <a:xfrm>
              <a:off x="9685338" y="4460675"/>
              <a:ext cx="1080904" cy="1080902"/>
            </a:xfrm>
            <a:prstGeom prst="ellipse">
              <a:avLst/>
            </a:prstGeom>
            <a:blipFill rotWithShape="1">
              <a:blip r:embed="rId4">
                <a:alphaModFix/>
              </a:blip>
              <a:tile tx="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Rockwell"/>
                <a:buNone/>
              </a:pPr>
              <a:endParaRPr sz="2000" b="1" i="0" u="none" strike="noStrike" cap="none">
                <a:solidFill>
                  <a:srgbClr val="FFFFFF"/>
                </a:solidFill>
                <a:latin typeface="Rockwell"/>
                <a:ea typeface="Rockwell"/>
                <a:cs typeface="Rockwell"/>
                <a:sym typeface="Rockwell"/>
              </a:endParaRPr>
            </a:p>
          </p:txBody>
        </p:sp>
        <p:sp>
          <p:nvSpPr>
            <p:cNvPr id="276" name="Google Shape;276;p42"/>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ockwell"/>
                <a:buNone/>
              </a:pPr>
              <a:endParaRPr sz="1800" b="0" i="0" u="none" strike="noStrike" cap="none">
                <a:solidFill>
                  <a:srgbClr val="FFFFFF"/>
                </a:solidFill>
                <a:latin typeface="Calibri"/>
                <a:ea typeface="Calibri"/>
                <a:cs typeface="Calibri"/>
                <a:sym typeface="Calibri"/>
              </a:endParaRPr>
            </a:p>
          </p:txBody>
        </p:sp>
      </p:grpSp>
      <p:sp>
        <p:nvSpPr>
          <p:cNvPr id="277" name="Google Shape;277;p42"/>
          <p:cNvSpPr/>
          <p:nvPr/>
        </p:nvSpPr>
        <p:spPr>
          <a:xfrm>
            <a:off x="1143" y="0"/>
            <a:ext cx="9141714"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278" name="Google Shape;278;p42"/>
          <p:cNvSpPr/>
          <p:nvPr/>
        </p:nvSpPr>
        <p:spPr>
          <a:xfrm>
            <a:off x="738378" y="2878094"/>
            <a:ext cx="7667244" cy="60512"/>
          </a:xfrm>
          <a:prstGeom prst="rect">
            <a:avLst/>
          </a:prstGeom>
          <a:blipFill rotWithShape="1">
            <a:blip r:embed="rId3">
              <a:alphaModFix amt="85000"/>
            </a:blip>
            <a:tile tx="0" ty="-76200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279" name="Google Shape;279;p42"/>
          <p:cNvSpPr/>
          <p:nvPr/>
        </p:nvSpPr>
        <p:spPr>
          <a:xfrm>
            <a:off x="880103" y="2988154"/>
            <a:ext cx="7667100" cy="1558800"/>
          </a:xfrm>
          <a:prstGeom prst="rect">
            <a:avLst/>
          </a:prstGeom>
          <a:blipFill rotWithShape="1">
            <a:blip r:embed="rId3">
              <a:alphaModFix amt="95000"/>
            </a:blip>
            <a:tile tx="0" ty="-704850" sx="92002" sy="89002"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280" name="Google Shape;280;p42"/>
          <p:cNvSpPr txBox="1">
            <a:spLocks noGrp="1"/>
          </p:cNvSpPr>
          <p:nvPr>
            <p:ph type="title"/>
          </p:nvPr>
        </p:nvSpPr>
        <p:spPr>
          <a:xfrm>
            <a:off x="880110" y="3208351"/>
            <a:ext cx="4516836" cy="1216838"/>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SzPts val="3500"/>
              <a:buFont typeface="Rockwell"/>
              <a:buNone/>
            </a:pPr>
            <a:r>
              <a:rPr lang="en-GB" sz="4500">
                <a:latin typeface="Trebuchet MS"/>
                <a:ea typeface="Trebuchet MS"/>
                <a:cs typeface="Trebuchet MS"/>
                <a:sym typeface="Trebuchet MS"/>
              </a:rPr>
              <a:t>CONTENTS</a:t>
            </a:r>
            <a:r>
              <a:rPr lang="en-GB" sz="4500"/>
              <a:t> </a:t>
            </a:r>
            <a:endParaRPr/>
          </a:p>
        </p:txBody>
      </p:sp>
      <p:sp>
        <p:nvSpPr>
          <p:cNvPr id="281" name="Google Shape;281;p42"/>
          <p:cNvSpPr/>
          <p:nvPr/>
        </p:nvSpPr>
        <p:spPr>
          <a:xfrm>
            <a:off x="738378" y="4596502"/>
            <a:ext cx="7667244" cy="60512"/>
          </a:xfrm>
          <a:prstGeom prst="rect">
            <a:avLst/>
          </a:prstGeom>
          <a:blipFill rotWithShape="1">
            <a:blip r:embed="rId3">
              <a:alphaModFix amt="85000"/>
            </a:blip>
            <a:tile tx="0" ty="-7175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282" name="Google Shape;282;p42"/>
          <p:cNvSpPr txBox="1"/>
          <p:nvPr/>
        </p:nvSpPr>
        <p:spPr>
          <a:xfrm>
            <a:off x="720000" y="1063725"/>
            <a:ext cx="7704000" cy="369900"/>
          </a:xfrm>
          <a:prstGeom prst="rect">
            <a:avLst/>
          </a:prstGeom>
          <a:noFill/>
          <a:ln>
            <a:noFill/>
          </a:ln>
        </p:spPr>
        <p:txBody>
          <a:bodyPr spcFirstLastPara="1" wrap="square" lIns="91425" tIns="91425" rIns="0" bIns="91425" anchor="t" anchorCtr="0">
            <a:noAutofit/>
          </a:bodyPr>
          <a:lstStyle/>
          <a:p>
            <a:pPr marL="0" marR="0" lvl="0" indent="0" algn="ctr" rtl="0">
              <a:spcBef>
                <a:spcPts val="0"/>
              </a:spcBef>
              <a:spcAft>
                <a:spcPts val="0"/>
              </a:spcAft>
              <a:buClr>
                <a:schemeClr val="dk1"/>
              </a:buClr>
              <a:buSzPts val="1200"/>
              <a:buFont typeface="Rockwell"/>
              <a:buNone/>
            </a:pPr>
            <a:endParaRPr sz="1200">
              <a:solidFill>
                <a:schemeClr val="dk1"/>
              </a:solidFill>
              <a:latin typeface="Archivo"/>
              <a:ea typeface="Archivo"/>
              <a:cs typeface="Archivo"/>
              <a:sym typeface="Archivo"/>
            </a:endParaRPr>
          </a:p>
        </p:txBody>
      </p:sp>
      <p:sp>
        <p:nvSpPr>
          <p:cNvPr id="283" name="Google Shape;283;p42"/>
          <p:cNvSpPr txBox="1"/>
          <p:nvPr/>
        </p:nvSpPr>
        <p:spPr>
          <a:xfrm>
            <a:off x="719961" y="4133675"/>
            <a:ext cx="3562800" cy="461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000"/>
              <a:buFont typeface="Rockwell"/>
              <a:buNone/>
            </a:pPr>
            <a:endParaRPr sz="1000" b="1" u="sng">
              <a:solidFill>
                <a:schemeClr val="dk1"/>
              </a:solidFill>
              <a:latin typeface="Archivo"/>
              <a:ea typeface="Archivo"/>
              <a:cs typeface="Archivo"/>
              <a:sym typeface="Archivo"/>
            </a:endParaRPr>
          </a:p>
        </p:txBody>
      </p:sp>
      <p:graphicFrame>
        <p:nvGraphicFramePr>
          <p:cNvPr id="284" name="Google Shape;284;p42"/>
          <p:cNvGraphicFramePr/>
          <p:nvPr>
            <p:extLst>
              <p:ext uri="{D42A27DB-BD31-4B8C-83A1-F6EECF244321}">
                <p14:modId xmlns:p14="http://schemas.microsoft.com/office/powerpoint/2010/main" val="1992387583"/>
              </p:ext>
            </p:extLst>
          </p:nvPr>
        </p:nvGraphicFramePr>
        <p:xfrm>
          <a:off x="738378" y="651452"/>
          <a:ext cx="7690100" cy="1842400"/>
        </p:xfrm>
        <a:graphic>
          <a:graphicData uri="http://schemas.openxmlformats.org/drawingml/2006/table">
            <a:tbl>
              <a:tblPr firstRow="1" bandRow="1">
                <a:noFill/>
                <a:tableStyleId>{EA6291C6-E828-4CF8-82E6-26DDD58F32F9}</a:tableStyleId>
              </a:tblPr>
              <a:tblGrid>
                <a:gridCol w="2612050">
                  <a:extLst>
                    <a:ext uri="{9D8B030D-6E8A-4147-A177-3AD203B41FA5}">
                      <a16:colId xmlns:a16="http://schemas.microsoft.com/office/drawing/2014/main" val="20000"/>
                    </a:ext>
                  </a:extLst>
                </a:gridCol>
                <a:gridCol w="5078050">
                  <a:extLst>
                    <a:ext uri="{9D8B030D-6E8A-4147-A177-3AD203B41FA5}">
                      <a16:colId xmlns:a16="http://schemas.microsoft.com/office/drawing/2014/main" val="20001"/>
                    </a:ext>
                  </a:extLst>
                </a:gridCol>
              </a:tblGrid>
              <a:tr h="230300">
                <a:tc>
                  <a:txBody>
                    <a:bodyPr/>
                    <a:lstStyle/>
                    <a:p>
                      <a:pPr marL="0" marR="0" lvl="0" indent="0" algn="l" rtl="0">
                        <a:spcBef>
                          <a:spcPts val="0"/>
                        </a:spcBef>
                        <a:spcAft>
                          <a:spcPts val="0"/>
                        </a:spcAft>
                        <a:buClr>
                          <a:schemeClr val="dk2"/>
                        </a:buClr>
                        <a:buSzPts val="1300"/>
                        <a:buFont typeface="Poppins"/>
                        <a:buNone/>
                      </a:pPr>
                      <a:r>
                        <a:rPr lang="en-GB" sz="1300" b="1" strike="noStrike" cap="none">
                          <a:solidFill>
                            <a:schemeClr val="dk1"/>
                          </a:solidFill>
                          <a:latin typeface="Trebuchet MS"/>
                          <a:ea typeface="Trebuchet MS"/>
                          <a:cs typeface="Trebuchet MS"/>
                          <a:sym typeface="Trebuchet MS"/>
                        </a:rPr>
                        <a:t>Introduction</a:t>
                      </a:r>
                      <a:endParaRPr sz="1300" b="1"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200"/>
                        <a:buFont typeface="Archivo"/>
                        <a:buNone/>
                      </a:pPr>
                      <a:r>
                        <a:rPr lang="en-GB" sz="1200" dirty="0">
                          <a:solidFill>
                            <a:schemeClr val="dk1"/>
                          </a:solidFill>
                          <a:latin typeface="Trebuchet MS"/>
                          <a:ea typeface="Trebuchet MS"/>
                          <a:cs typeface="Trebuchet MS"/>
                          <a:sym typeface="Trebuchet MS"/>
                        </a:rPr>
                        <a:t>A brief overview of the Movie Booking System</a:t>
                      </a:r>
                      <a:endParaRPr sz="1100" strike="noStrike" cap="none" dirty="0">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230300">
                <a:tc>
                  <a:txBody>
                    <a:bodyPr/>
                    <a:lstStyle/>
                    <a:p>
                      <a:pPr marL="0" marR="0" lvl="0" indent="0" algn="l" rtl="0">
                        <a:spcBef>
                          <a:spcPts val="0"/>
                        </a:spcBef>
                        <a:spcAft>
                          <a:spcPts val="0"/>
                        </a:spcAft>
                        <a:buClr>
                          <a:schemeClr val="dk2"/>
                        </a:buClr>
                        <a:buSzPts val="1300"/>
                        <a:buFont typeface="Poppins"/>
                        <a:buNone/>
                      </a:pPr>
                      <a:r>
                        <a:rPr lang="en-GB" sz="1300" b="1" strike="noStrike" cap="none">
                          <a:solidFill>
                            <a:schemeClr val="dk1"/>
                          </a:solidFill>
                          <a:latin typeface="Trebuchet MS"/>
                          <a:ea typeface="Trebuchet MS"/>
                          <a:cs typeface="Trebuchet MS"/>
                          <a:sym typeface="Trebuchet MS"/>
                        </a:rPr>
                        <a:t>Techstack used</a:t>
                      </a:r>
                      <a:endParaRPr sz="1300" b="1"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Archivo"/>
                        <a:buNone/>
                      </a:pPr>
                      <a:r>
                        <a:rPr lang="en-GB" sz="1200" strike="noStrike" cap="none">
                          <a:solidFill>
                            <a:schemeClr val="dk1"/>
                          </a:solidFill>
                          <a:latin typeface="Trebuchet MS"/>
                          <a:ea typeface="Trebuchet MS"/>
                          <a:cs typeface="Trebuchet MS"/>
                          <a:sym typeface="Trebuchet MS"/>
                        </a:rPr>
                        <a:t>A brief explanation about the tools used for the project</a:t>
                      </a:r>
                      <a:endParaRPr sz="1200"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30300">
                <a:tc>
                  <a:txBody>
                    <a:bodyPr/>
                    <a:lstStyle/>
                    <a:p>
                      <a:pPr marL="0" marR="0" lvl="0" indent="0" algn="l" rtl="0">
                        <a:spcBef>
                          <a:spcPts val="0"/>
                        </a:spcBef>
                        <a:spcAft>
                          <a:spcPts val="0"/>
                        </a:spcAft>
                        <a:buClr>
                          <a:schemeClr val="dk2"/>
                        </a:buClr>
                        <a:buSzPts val="1300"/>
                        <a:buFont typeface="Poppins"/>
                        <a:buNone/>
                      </a:pPr>
                      <a:r>
                        <a:rPr lang="en-GB" sz="1300" b="1" strike="noStrike" cap="none">
                          <a:solidFill>
                            <a:schemeClr val="dk1"/>
                          </a:solidFill>
                          <a:latin typeface="Trebuchet MS"/>
                          <a:ea typeface="Trebuchet MS"/>
                          <a:cs typeface="Trebuchet MS"/>
                          <a:sym typeface="Trebuchet MS"/>
                        </a:rPr>
                        <a:t>Workflow</a:t>
                      </a:r>
                      <a:endParaRPr sz="1300" b="1"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200"/>
                        <a:buFont typeface="Archivo"/>
                        <a:buNone/>
                      </a:pPr>
                      <a:r>
                        <a:rPr lang="en-GB" sz="1200" strike="noStrike" cap="none">
                          <a:solidFill>
                            <a:schemeClr val="dk1"/>
                          </a:solidFill>
                          <a:latin typeface="Trebuchet MS"/>
                          <a:ea typeface="Trebuchet MS"/>
                          <a:cs typeface="Trebuchet MS"/>
                          <a:sym typeface="Trebuchet MS"/>
                        </a:rPr>
                        <a:t>The events managed by each user i.e Admin and Customer</a:t>
                      </a:r>
                      <a:endParaRPr sz="1200"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30300">
                <a:tc>
                  <a:txBody>
                    <a:bodyPr/>
                    <a:lstStyle/>
                    <a:p>
                      <a:pPr marL="0" marR="0" lvl="0" indent="0" algn="l" rtl="0">
                        <a:spcBef>
                          <a:spcPts val="0"/>
                        </a:spcBef>
                        <a:spcAft>
                          <a:spcPts val="0"/>
                        </a:spcAft>
                        <a:buClr>
                          <a:schemeClr val="dk2"/>
                        </a:buClr>
                        <a:buSzPts val="1300"/>
                        <a:buFont typeface="Poppins"/>
                        <a:buNone/>
                      </a:pPr>
                      <a:r>
                        <a:rPr lang="en-GB" sz="1300" b="1" strike="noStrike" cap="none">
                          <a:solidFill>
                            <a:schemeClr val="dk1"/>
                          </a:solidFill>
                          <a:latin typeface="Trebuchet MS"/>
                          <a:ea typeface="Trebuchet MS"/>
                          <a:cs typeface="Trebuchet MS"/>
                          <a:sym typeface="Trebuchet MS"/>
                        </a:rPr>
                        <a:t>Admin </a:t>
                      </a:r>
                      <a:endParaRPr sz="1300" b="1"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200"/>
                        <a:buFont typeface="Archivo"/>
                        <a:buNone/>
                      </a:pPr>
                      <a:r>
                        <a:rPr lang="en-GB" sz="1200">
                          <a:solidFill>
                            <a:schemeClr val="dk1"/>
                          </a:solidFill>
                          <a:latin typeface="Trebuchet MS"/>
                          <a:ea typeface="Trebuchet MS"/>
                          <a:cs typeface="Trebuchet MS"/>
                          <a:sym typeface="Trebuchet MS"/>
                        </a:rPr>
                        <a:t>A thorough description of the admin pages and procedure </a:t>
                      </a:r>
                      <a:endParaRPr sz="1200"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230300">
                <a:tc>
                  <a:txBody>
                    <a:bodyPr/>
                    <a:lstStyle/>
                    <a:p>
                      <a:pPr marL="0" marR="0" lvl="0" indent="0" algn="l" rtl="0">
                        <a:spcBef>
                          <a:spcPts val="0"/>
                        </a:spcBef>
                        <a:spcAft>
                          <a:spcPts val="0"/>
                        </a:spcAft>
                        <a:buClr>
                          <a:schemeClr val="dk2"/>
                        </a:buClr>
                        <a:buSzPts val="1300"/>
                        <a:buFont typeface="Poppins"/>
                        <a:buNone/>
                      </a:pPr>
                      <a:r>
                        <a:rPr lang="en-GB" sz="1300" b="1" strike="noStrike" cap="none">
                          <a:solidFill>
                            <a:schemeClr val="dk1"/>
                          </a:solidFill>
                          <a:latin typeface="Trebuchet MS"/>
                          <a:ea typeface="Trebuchet MS"/>
                          <a:cs typeface="Trebuchet MS"/>
                          <a:sym typeface="Trebuchet MS"/>
                        </a:rPr>
                        <a:t>Customer</a:t>
                      </a:r>
                      <a:endParaRPr sz="1300" b="1"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200"/>
                        <a:buFont typeface="Archivo"/>
                        <a:buNone/>
                      </a:pPr>
                      <a:r>
                        <a:rPr lang="en-GB" sz="1200">
                          <a:solidFill>
                            <a:schemeClr val="dk1"/>
                          </a:solidFill>
                          <a:latin typeface="Trebuchet MS"/>
                          <a:ea typeface="Trebuchet MS"/>
                          <a:cs typeface="Trebuchet MS"/>
                          <a:sym typeface="Trebuchet MS"/>
                        </a:rPr>
                        <a:t>An extensive description of the User (Customer) pages and procedure</a:t>
                      </a:r>
                      <a:endParaRPr sz="1200"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230300">
                <a:tc>
                  <a:txBody>
                    <a:bodyPr/>
                    <a:lstStyle/>
                    <a:p>
                      <a:pPr marL="0" marR="0" lvl="0" indent="0" algn="l" rtl="0">
                        <a:spcBef>
                          <a:spcPts val="0"/>
                        </a:spcBef>
                        <a:spcAft>
                          <a:spcPts val="0"/>
                        </a:spcAft>
                        <a:buClr>
                          <a:schemeClr val="dk2"/>
                        </a:buClr>
                        <a:buSzPts val="1300"/>
                        <a:buFont typeface="Poppins"/>
                        <a:buNone/>
                      </a:pPr>
                      <a:r>
                        <a:rPr lang="en-GB" sz="1300" b="1" strike="noStrike" cap="none">
                          <a:solidFill>
                            <a:schemeClr val="dk1"/>
                          </a:solidFill>
                          <a:latin typeface="Trebuchet MS"/>
                          <a:ea typeface="Trebuchet MS"/>
                          <a:cs typeface="Trebuchet MS"/>
                          <a:sym typeface="Trebuchet MS"/>
                        </a:rPr>
                        <a:t>Java features used</a:t>
                      </a:r>
                      <a:endParaRPr sz="1300" b="1"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200"/>
                        <a:buFont typeface="Archivo"/>
                        <a:buNone/>
                      </a:pPr>
                      <a:r>
                        <a:rPr lang="en-GB" sz="1200">
                          <a:solidFill>
                            <a:schemeClr val="dk1"/>
                          </a:solidFill>
                          <a:latin typeface="Trebuchet MS"/>
                          <a:ea typeface="Trebuchet MS"/>
                          <a:cs typeface="Trebuchet MS"/>
                          <a:sym typeface="Trebuchet MS"/>
                        </a:rPr>
                        <a:t>The project's implementation of the different Java features</a:t>
                      </a:r>
                      <a:endParaRPr sz="1200"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230300">
                <a:tc>
                  <a:txBody>
                    <a:bodyPr/>
                    <a:lstStyle/>
                    <a:p>
                      <a:pPr marL="0" marR="0" lvl="0" indent="0" algn="l" rtl="0">
                        <a:spcBef>
                          <a:spcPts val="0"/>
                        </a:spcBef>
                        <a:spcAft>
                          <a:spcPts val="0"/>
                        </a:spcAft>
                        <a:buClr>
                          <a:schemeClr val="dk2"/>
                        </a:buClr>
                        <a:buSzPts val="1300"/>
                        <a:buFont typeface="Poppins"/>
                        <a:buNone/>
                      </a:pPr>
                      <a:r>
                        <a:rPr lang="en-GB" sz="1300" b="1" strike="noStrike" cap="none">
                          <a:solidFill>
                            <a:schemeClr val="dk1"/>
                          </a:solidFill>
                          <a:latin typeface="Trebuchet MS"/>
                          <a:ea typeface="Trebuchet MS"/>
                          <a:cs typeface="Trebuchet MS"/>
                          <a:sym typeface="Trebuchet MS"/>
                        </a:rPr>
                        <a:t>Future Work</a:t>
                      </a:r>
                      <a:endParaRPr sz="1300" b="1"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200"/>
                        <a:buFont typeface="Archivo"/>
                        <a:buNone/>
                      </a:pPr>
                      <a:r>
                        <a:rPr lang="en-GB" sz="1200" strike="noStrike" cap="none">
                          <a:solidFill>
                            <a:schemeClr val="dk1"/>
                          </a:solidFill>
                          <a:latin typeface="Trebuchet MS"/>
                          <a:ea typeface="Trebuchet MS"/>
                          <a:cs typeface="Trebuchet MS"/>
                          <a:sym typeface="Trebuchet MS"/>
                        </a:rPr>
                        <a:t>The future scope of project.</a:t>
                      </a:r>
                      <a:endParaRPr sz="1200"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230300">
                <a:tc>
                  <a:txBody>
                    <a:bodyPr/>
                    <a:lstStyle/>
                    <a:p>
                      <a:pPr marL="0" marR="0" lvl="0" indent="0" algn="l" rtl="0">
                        <a:spcBef>
                          <a:spcPts val="0"/>
                        </a:spcBef>
                        <a:spcAft>
                          <a:spcPts val="0"/>
                        </a:spcAft>
                        <a:buClr>
                          <a:schemeClr val="dk2"/>
                        </a:buClr>
                        <a:buSzPts val="1300"/>
                        <a:buFont typeface="Poppins"/>
                        <a:buNone/>
                      </a:pPr>
                      <a:r>
                        <a:rPr lang="en-GB" sz="1300" b="1" strike="noStrike" cap="none">
                          <a:solidFill>
                            <a:schemeClr val="dk1"/>
                          </a:solidFill>
                          <a:latin typeface="Trebuchet MS"/>
                          <a:ea typeface="Trebuchet MS"/>
                          <a:cs typeface="Trebuchet MS"/>
                          <a:sym typeface="Trebuchet MS"/>
                        </a:rPr>
                        <a:t>Job Assignment</a:t>
                      </a:r>
                      <a:endParaRPr sz="1300" b="1" strike="noStrike" cap="none">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200"/>
                        <a:buFont typeface="Archivo"/>
                        <a:buNone/>
                      </a:pPr>
                      <a:r>
                        <a:rPr lang="en-GB" sz="1200" strike="noStrike" cap="none" dirty="0">
                          <a:solidFill>
                            <a:schemeClr val="dk1"/>
                          </a:solidFill>
                          <a:latin typeface="Trebuchet MS"/>
                          <a:ea typeface="Trebuchet MS"/>
                          <a:cs typeface="Trebuchet MS"/>
                          <a:sym typeface="Trebuchet MS"/>
                        </a:rPr>
                        <a:t>Work division among the teammates.</a:t>
                      </a:r>
                      <a:endParaRPr sz="1200" strike="noStrike" cap="none" dirty="0">
                        <a:solidFill>
                          <a:schemeClr val="dk1"/>
                        </a:solidFill>
                        <a:latin typeface="Trebuchet MS"/>
                        <a:ea typeface="Trebuchet MS"/>
                        <a:cs typeface="Trebuchet MS"/>
                        <a:sym typeface="Trebuchet MS"/>
                      </a:endParaRPr>
                    </a:p>
                  </a:txBody>
                  <a:tcPr marL="105300" marR="1053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
        <p:cNvGrpSpPr/>
        <p:nvPr/>
      </p:nvGrpSpPr>
      <p:grpSpPr>
        <a:xfrm>
          <a:off x="0" y="0"/>
          <a:ext cx="0" cy="0"/>
          <a:chOff x="0" y="0"/>
          <a:chExt cx="0" cy="0"/>
        </a:xfrm>
      </p:grpSpPr>
      <p:grpSp>
        <p:nvGrpSpPr>
          <p:cNvPr id="289" name="Google Shape;289;p43"/>
          <p:cNvGrpSpPr/>
          <p:nvPr/>
        </p:nvGrpSpPr>
        <p:grpSpPr>
          <a:xfrm>
            <a:off x="8551293" y="4672260"/>
            <a:ext cx="342900" cy="342900"/>
            <a:chOff x="11361456" y="6195813"/>
            <a:chExt cx="548640" cy="548640"/>
          </a:xfrm>
        </p:grpSpPr>
        <p:sp>
          <p:nvSpPr>
            <p:cNvPr id="290" name="Google Shape;290;p43"/>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291" name="Google Shape;291;p43"/>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grpSp>
      <p:sp>
        <p:nvSpPr>
          <p:cNvPr id="292" name="Google Shape;292;p43"/>
          <p:cNvSpPr/>
          <p:nvPr/>
        </p:nvSpPr>
        <p:spPr>
          <a:xfrm>
            <a:off x="0" y="0"/>
            <a:ext cx="9144000" cy="5143499"/>
          </a:xfrm>
          <a:prstGeom prst="rect">
            <a:avLst/>
          </a:prstGeom>
          <a:blipFill rotWithShape="1">
            <a:blip r:embed="rId4">
              <a:alphaModFix amt="60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293" name="Google Shape;293;p43"/>
          <p:cNvSpPr txBox="1">
            <a:spLocks noGrp="1"/>
          </p:cNvSpPr>
          <p:nvPr>
            <p:ph type="title"/>
          </p:nvPr>
        </p:nvSpPr>
        <p:spPr>
          <a:xfrm>
            <a:off x="286710" y="363474"/>
            <a:ext cx="5057883" cy="12070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500"/>
              <a:buFont typeface="Rockwell"/>
              <a:buNone/>
            </a:pPr>
            <a:r>
              <a:rPr lang="en-GB" sz="3600">
                <a:latin typeface="Trebuchet MS"/>
                <a:ea typeface="Trebuchet MS"/>
                <a:cs typeface="Trebuchet MS"/>
                <a:sym typeface="Trebuchet MS"/>
              </a:rPr>
              <a:t>INTRODUCTION</a:t>
            </a:r>
            <a:endParaRPr>
              <a:latin typeface="Trebuchet MS"/>
              <a:ea typeface="Trebuchet MS"/>
              <a:cs typeface="Trebuchet MS"/>
              <a:sym typeface="Trebuchet MS"/>
            </a:endParaRPr>
          </a:p>
        </p:txBody>
      </p:sp>
      <p:sp>
        <p:nvSpPr>
          <p:cNvPr id="294" name="Google Shape;294;p43"/>
          <p:cNvSpPr txBox="1"/>
          <p:nvPr/>
        </p:nvSpPr>
        <p:spPr>
          <a:xfrm>
            <a:off x="286709" y="1591056"/>
            <a:ext cx="5057884" cy="3038094"/>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0"/>
              </a:spcBef>
              <a:spcAft>
                <a:spcPts val="0"/>
              </a:spcAft>
              <a:buNone/>
            </a:pPr>
            <a:r>
              <a:rPr lang="en-GB" sz="1600" b="1" dirty="0">
                <a:solidFill>
                  <a:schemeClr val="dk1"/>
                </a:solidFill>
                <a:latin typeface="Trebuchet MS"/>
                <a:ea typeface="Trebuchet MS"/>
                <a:cs typeface="Trebuchet MS"/>
                <a:sym typeface="Trebuchet MS"/>
              </a:rPr>
              <a:t>Greetings and welcome to the project presentation for the </a:t>
            </a:r>
            <a:r>
              <a:rPr lang="en-GB" sz="1600" b="1">
                <a:solidFill>
                  <a:schemeClr val="dk1"/>
                </a:solidFill>
                <a:latin typeface="Trebuchet MS"/>
                <a:ea typeface="Trebuchet MS"/>
                <a:cs typeface="Trebuchet MS"/>
                <a:sym typeface="Trebuchet MS"/>
              </a:rPr>
              <a:t>AMC Theatres</a:t>
            </a:r>
            <a:r>
              <a:rPr lang="en-GB" sz="1600" b="1" dirty="0">
                <a:solidFill>
                  <a:schemeClr val="dk1"/>
                </a:solidFill>
                <a:latin typeface="Trebuchet MS"/>
                <a:ea typeface="Trebuchet MS"/>
                <a:cs typeface="Trebuchet MS"/>
                <a:sym typeface="Trebuchet MS"/>
              </a:rPr>
              <a:t>. We've used Java and JavaFX to create an easy-to-use system for booking movies. Administrators can effectively manage movie listings and bookings, while customers may browse and purchase tickets with ease. This project intends to give everyone involved movie buffs or administrators alike, a hassle-free experience.</a:t>
            </a:r>
            <a:endParaRPr sz="1600" b="1" dirty="0">
              <a:latin typeface="Trebuchet MS"/>
              <a:ea typeface="Trebuchet MS"/>
              <a:cs typeface="Trebuchet MS"/>
              <a:sym typeface="Trebuchet MS"/>
            </a:endParaRPr>
          </a:p>
        </p:txBody>
      </p:sp>
      <p:grpSp>
        <p:nvGrpSpPr>
          <p:cNvPr id="295" name="Google Shape;295;p43"/>
          <p:cNvGrpSpPr/>
          <p:nvPr/>
        </p:nvGrpSpPr>
        <p:grpSpPr>
          <a:xfrm>
            <a:off x="8551293" y="4672260"/>
            <a:ext cx="342900" cy="342900"/>
            <a:chOff x="11361456" y="6195813"/>
            <a:chExt cx="548640" cy="548640"/>
          </a:xfrm>
        </p:grpSpPr>
        <p:sp>
          <p:nvSpPr>
            <p:cNvPr id="296" name="Google Shape;296;p43"/>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Rockwell"/>
                <a:buNone/>
              </a:pPr>
              <a:endParaRPr sz="2000" b="1" i="0" u="none" strike="noStrike" cap="none">
                <a:solidFill>
                  <a:srgbClr val="FFFFFF"/>
                </a:solidFill>
                <a:latin typeface="Rockwell"/>
                <a:ea typeface="Rockwell"/>
                <a:cs typeface="Rockwell"/>
                <a:sym typeface="Rockwell"/>
              </a:endParaRPr>
            </a:p>
          </p:txBody>
        </p:sp>
        <p:sp>
          <p:nvSpPr>
            <p:cNvPr id="297" name="Google Shape;297;p43"/>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ockwell"/>
                <a:buNone/>
              </a:pPr>
              <a:endParaRPr sz="1800" b="0" i="0" u="none" strike="noStrike" cap="none">
                <a:solidFill>
                  <a:srgbClr val="FFFFFF"/>
                </a:solidFill>
                <a:latin typeface="Calibri"/>
                <a:ea typeface="Calibri"/>
                <a:cs typeface="Calibri"/>
                <a:sym typeface="Calibri"/>
              </a:endParaRPr>
            </a:p>
          </p:txBody>
        </p:sp>
      </p:grpSp>
      <p:pic>
        <p:nvPicPr>
          <p:cNvPr id="298" name="Google Shape;298;p43"/>
          <p:cNvPicPr preferRelativeResize="0"/>
          <p:nvPr/>
        </p:nvPicPr>
        <p:blipFill>
          <a:blip r:embed="rId5">
            <a:alphaModFix/>
          </a:blip>
          <a:stretch>
            <a:fillRect/>
          </a:stretch>
        </p:blipFill>
        <p:spPr>
          <a:xfrm>
            <a:off x="5344600" y="0"/>
            <a:ext cx="379940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6" name="Google Shape;306;p44"/>
          <p:cNvSpPr txBox="1">
            <a:spLocks noGrp="1"/>
          </p:cNvSpPr>
          <p:nvPr>
            <p:ph type="title"/>
          </p:nvPr>
        </p:nvSpPr>
        <p:spPr>
          <a:xfrm>
            <a:off x="643750" y="210950"/>
            <a:ext cx="3706500" cy="121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500"/>
              <a:buFont typeface="Rockwell"/>
              <a:buNone/>
            </a:pPr>
            <a:r>
              <a:rPr lang="en-GB" sz="3300" b="1">
                <a:latin typeface="Trebuchet MS"/>
                <a:ea typeface="Trebuchet MS"/>
                <a:cs typeface="Trebuchet MS"/>
                <a:sym typeface="Trebuchet MS"/>
              </a:rPr>
              <a:t>KEY FEATURES</a:t>
            </a:r>
            <a:endParaRPr b="1">
              <a:latin typeface="Trebuchet MS"/>
              <a:ea typeface="Trebuchet MS"/>
              <a:cs typeface="Trebuchet MS"/>
              <a:sym typeface="Trebuchet MS"/>
            </a:endParaRPr>
          </a:p>
        </p:txBody>
      </p:sp>
      <p:sp>
        <p:nvSpPr>
          <p:cNvPr id="307" name="Google Shape;307;p44"/>
          <p:cNvSpPr txBox="1">
            <a:spLocks noGrp="1"/>
          </p:cNvSpPr>
          <p:nvPr>
            <p:ph type="subTitle" idx="1"/>
          </p:nvPr>
        </p:nvSpPr>
        <p:spPr>
          <a:xfrm>
            <a:off x="575550" y="1222275"/>
            <a:ext cx="4845536" cy="3512400"/>
          </a:xfrm>
          <a:prstGeom prst="rect">
            <a:avLst/>
          </a:prstGeom>
          <a:noFill/>
          <a:ln>
            <a:noFill/>
          </a:ln>
        </p:spPr>
        <p:txBody>
          <a:bodyPr spcFirstLastPara="1" wrap="square" lIns="91425" tIns="45700" rIns="91425" bIns="45700" anchor="t" anchorCtr="0">
            <a:noAutofit/>
          </a:bodyPr>
          <a:lstStyle/>
          <a:p>
            <a:pPr marL="285750" lvl="0" indent="-189230" algn="l" rtl="0">
              <a:lnSpc>
                <a:spcPct val="90000"/>
              </a:lnSpc>
              <a:spcBef>
                <a:spcPts val="0"/>
              </a:spcBef>
              <a:spcAft>
                <a:spcPts val="0"/>
              </a:spcAft>
              <a:buSzPts val="1035"/>
              <a:buFont typeface="Noto Sans Symbols"/>
              <a:buChar char="▪"/>
            </a:pPr>
            <a:r>
              <a:rPr lang="en-GB" sz="1400" b="1" i="0" dirty="0">
                <a:latin typeface="Trebuchet MS"/>
                <a:ea typeface="Trebuchet MS"/>
                <a:cs typeface="Trebuchet MS"/>
                <a:sym typeface="Trebuchet MS"/>
              </a:rPr>
              <a:t>User Authentication: </a:t>
            </a:r>
            <a:r>
              <a:rPr lang="en-GB" sz="1400" i="0" dirty="0">
                <a:latin typeface="Trebuchet MS"/>
                <a:ea typeface="Trebuchet MS"/>
                <a:cs typeface="Trebuchet MS"/>
                <a:sym typeface="Trebuchet MS"/>
              </a:rPr>
              <a:t>Secure login and registration functionality for customers and administrators.</a:t>
            </a:r>
            <a:endParaRPr sz="1400" dirty="0">
              <a:latin typeface="Trebuchet MS"/>
              <a:ea typeface="Trebuchet MS"/>
              <a:cs typeface="Trebuchet MS"/>
              <a:sym typeface="Trebuchet MS"/>
            </a:endParaRPr>
          </a:p>
          <a:p>
            <a:pPr marL="285750" lvl="0" indent="-189230" algn="l" rtl="0">
              <a:lnSpc>
                <a:spcPct val="90000"/>
              </a:lnSpc>
              <a:spcBef>
                <a:spcPts val="600"/>
              </a:spcBef>
              <a:spcAft>
                <a:spcPts val="0"/>
              </a:spcAft>
              <a:buSzPts val="1035"/>
              <a:buFont typeface="Noto Sans Symbols"/>
              <a:buChar char="▪"/>
            </a:pPr>
            <a:r>
              <a:rPr lang="en-GB" sz="1400" b="1" i="0" dirty="0">
                <a:latin typeface="Trebuchet MS"/>
                <a:ea typeface="Trebuchet MS"/>
                <a:cs typeface="Trebuchet MS"/>
                <a:sym typeface="Trebuchet MS"/>
              </a:rPr>
              <a:t>Movie Catalogue: </a:t>
            </a:r>
            <a:r>
              <a:rPr lang="en-GB" sz="1400" i="0" dirty="0">
                <a:latin typeface="Trebuchet MS"/>
                <a:ea typeface="Trebuchet MS"/>
                <a:cs typeface="Trebuchet MS"/>
                <a:sym typeface="Trebuchet MS"/>
              </a:rPr>
              <a:t>Display a list of currently available movies, along with their details and showtimes.</a:t>
            </a:r>
            <a:endParaRPr sz="1400" dirty="0">
              <a:latin typeface="Trebuchet MS"/>
              <a:ea typeface="Trebuchet MS"/>
              <a:cs typeface="Trebuchet MS"/>
              <a:sym typeface="Trebuchet MS"/>
            </a:endParaRPr>
          </a:p>
          <a:p>
            <a:pPr marL="285750" lvl="0" indent="-189230" algn="l" rtl="0">
              <a:lnSpc>
                <a:spcPct val="90000"/>
              </a:lnSpc>
              <a:spcBef>
                <a:spcPts val="600"/>
              </a:spcBef>
              <a:spcAft>
                <a:spcPts val="0"/>
              </a:spcAft>
              <a:buSzPts val="1035"/>
              <a:buFont typeface="Noto Sans Symbols"/>
              <a:buChar char="▪"/>
            </a:pPr>
            <a:r>
              <a:rPr lang="en-GB" sz="1400" b="1" i="0" dirty="0">
                <a:latin typeface="Trebuchet MS"/>
                <a:ea typeface="Trebuchet MS"/>
                <a:cs typeface="Trebuchet MS"/>
                <a:sym typeface="Trebuchet MS"/>
              </a:rPr>
              <a:t>Seat Selection: </a:t>
            </a:r>
            <a:r>
              <a:rPr lang="en-GB" sz="1400" i="0" dirty="0">
                <a:latin typeface="Trebuchet MS"/>
                <a:ea typeface="Trebuchet MS"/>
                <a:cs typeface="Trebuchet MS"/>
                <a:sym typeface="Trebuchet MS"/>
              </a:rPr>
              <a:t>Interactive seat map to choose seats for the selected movie show.</a:t>
            </a:r>
            <a:endParaRPr sz="1400" dirty="0">
              <a:latin typeface="Trebuchet MS"/>
              <a:ea typeface="Trebuchet MS"/>
              <a:cs typeface="Trebuchet MS"/>
              <a:sym typeface="Trebuchet MS"/>
            </a:endParaRPr>
          </a:p>
          <a:p>
            <a:pPr marL="285750" lvl="0" indent="-189230" algn="l" rtl="0">
              <a:lnSpc>
                <a:spcPct val="90000"/>
              </a:lnSpc>
              <a:spcBef>
                <a:spcPts val="600"/>
              </a:spcBef>
              <a:spcAft>
                <a:spcPts val="0"/>
              </a:spcAft>
              <a:buSzPts val="1035"/>
              <a:buFont typeface="Noto Sans Symbols"/>
              <a:buChar char="▪"/>
            </a:pPr>
            <a:r>
              <a:rPr lang="en-GB" sz="1400" b="1" i="0" dirty="0">
                <a:latin typeface="Trebuchet MS"/>
                <a:ea typeface="Trebuchet MS"/>
                <a:cs typeface="Trebuchet MS"/>
                <a:sym typeface="Trebuchet MS"/>
              </a:rPr>
              <a:t>Booking: </a:t>
            </a:r>
            <a:r>
              <a:rPr lang="en-GB" sz="1400" i="0" dirty="0">
                <a:latin typeface="Trebuchet MS"/>
                <a:ea typeface="Trebuchet MS"/>
                <a:cs typeface="Trebuchet MS"/>
                <a:sym typeface="Trebuchet MS"/>
              </a:rPr>
              <a:t>Users can add selected seats to their booking, review the booking details, and confirm the reservation.</a:t>
            </a:r>
            <a:endParaRPr sz="1400" dirty="0">
              <a:latin typeface="Trebuchet MS"/>
              <a:ea typeface="Trebuchet MS"/>
              <a:cs typeface="Trebuchet MS"/>
              <a:sym typeface="Trebuchet MS"/>
            </a:endParaRPr>
          </a:p>
          <a:p>
            <a:pPr marL="285750" lvl="0" indent="-189230" algn="l" rtl="0">
              <a:lnSpc>
                <a:spcPct val="90000"/>
              </a:lnSpc>
              <a:spcBef>
                <a:spcPts val="600"/>
              </a:spcBef>
              <a:spcAft>
                <a:spcPts val="0"/>
              </a:spcAft>
              <a:buSzPts val="1035"/>
              <a:buFont typeface="Noto Sans Symbols"/>
              <a:buChar char="▪"/>
            </a:pPr>
            <a:r>
              <a:rPr lang="en-GB" sz="1400" b="1" i="0" dirty="0">
                <a:latin typeface="Trebuchet MS"/>
                <a:ea typeface="Trebuchet MS"/>
                <a:cs typeface="Trebuchet MS"/>
                <a:sym typeface="Trebuchet MS"/>
              </a:rPr>
              <a:t>Admin Panel: </a:t>
            </a:r>
            <a:r>
              <a:rPr lang="en-GB" sz="1400" i="0" dirty="0">
                <a:latin typeface="Trebuchet MS"/>
                <a:ea typeface="Trebuchet MS"/>
                <a:cs typeface="Trebuchet MS"/>
                <a:sym typeface="Trebuchet MS"/>
              </a:rPr>
              <a:t>Administrative access to manage movies, showtimes, and bookings.</a:t>
            </a:r>
            <a:endParaRPr sz="1400" dirty="0">
              <a:latin typeface="Trebuchet MS"/>
              <a:ea typeface="Trebuchet MS"/>
              <a:cs typeface="Trebuchet MS"/>
              <a:sym typeface="Trebuchet MS"/>
            </a:endParaRPr>
          </a:p>
          <a:p>
            <a:pPr marL="285750" lvl="0" indent="-189230" algn="l" rtl="0">
              <a:lnSpc>
                <a:spcPct val="90000"/>
              </a:lnSpc>
              <a:spcBef>
                <a:spcPts val="600"/>
              </a:spcBef>
              <a:spcAft>
                <a:spcPts val="600"/>
              </a:spcAft>
              <a:buSzPts val="1035"/>
              <a:buFont typeface="Noto Sans Symbols"/>
              <a:buChar char="▪"/>
            </a:pPr>
            <a:r>
              <a:rPr lang="en-GB" sz="1400" b="1" i="0" dirty="0">
                <a:latin typeface="Trebuchet MS"/>
                <a:ea typeface="Trebuchet MS"/>
                <a:cs typeface="Trebuchet MS"/>
                <a:sym typeface="Trebuchet MS"/>
              </a:rPr>
              <a:t>Email Confirmation:</a:t>
            </a:r>
            <a:r>
              <a:rPr lang="en-GB" sz="1400" i="0" dirty="0">
                <a:latin typeface="Trebuchet MS"/>
                <a:ea typeface="Trebuchet MS"/>
                <a:cs typeface="Trebuchet MS"/>
                <a:sym typeface="Trebuchet MS"/>
              </a:rPr>
              <a:t> Users can opt to send booking confirmation to their email, which in turn contains a QR-coded receipt.</a:t>
            </a:r>
            <a:endParaRPr sz="1400" dirty="0">
              <a:latin typeface="Trebuchet MS"/>
              <a:ea typeface="Trebuchet MS"/>
              <a:cs typeface="Trebuchet MS"/>
              <a:sym typeface="Trebuchet MS"/>
            </a:endParaRPr>
          </a:p>
        </p:txBody>
      </p:sp>
      <p:pic>
        <p:nvPicPr>
          <p:cNvPr id="5" name="Picture 4">
            <a:extLst>
              <a:ext uri="{FF2B5EF4-FFF2-40B4-BE49-F238E27FC236}">
                <a16:creationId xmlns:a16="http://schemas.microsoft.com/office/drawing/2014/main" id="{5172DBC1-04C1-E51D-47E9-5A0CB36B7AA2}"/>
              </a:ext>
            </a:extLst>
          </p:cNvPr>
          <p:cNvPicPr>
            <a:picLocks noChangeAspect="1"/>
          </p:cNvPicPr>
          <p:nvPr/>
        </p:nvPicPr>
        <p:blipFill>
          <a:blip r:embed="rId3"/>
          <a:stretch>
            <a:fillRect/>
          </a:stretch>
        </p:blipFill>
        <p:spPr>
          <a:xfrm>
            <a:off x="5489286" y="587829"/>
            <a:ext cx="3554725" cy="39533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
        <p:nvSpPr>
          <p:cNvPr id="313" name="Google Shape;313;p45"/>
          <p:cNvSpPr/>
          <p:nvPr/>
        </p:nvSpPr>
        <p:spPr>
          <a:xfrm>
            <a:off x="690625" y="1010209"/>
            <a:ext cx="7667244" cy="60512"/>
          </a:xfrm>
          <a:prstGeom prst="rect">
            <a:avLst/>
          </a:prstGeom>
          <a:blipFill rotWithShape="1">
            <a:blip r:embed="rId3">
              <a:alphaModFix amt="85000"/>
            </a:blip>
            <a:tile tx="0" ty="-76200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314" name="Google Shape;314;p45"/>
          <p:cNvSpPr/>
          <p:nvPr/>
        </p:nvSpPr>
        <p:spPr>
          <a:xfrm>
            <a:off x="690625" y="3224772"/>
            <a:ext cx="7667244" cy="60512"/>
          </a:xfrm>
          <a:prstGeom prst="rect">
            <a:avLst/>
          </a:prstGeom>
          <a:blipFill rotWithShape="1">
            <a:blip r:embed="rId3">
              <a:alphaModFix amt="85000"/>
            </a:blip>
            <a:tile tx="0" ty="-7175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315" name="Google Shape;315;p45"/>
          <p:cNvSpPr/>
          <p:nvPr/>
        </p:nvSpPr>
        <p:spPr>
          <a:xfrm>
            <a:off x="690625" y="1113584"/>
            <a:ext cx="7667244" cy="2057400"/>
          </a:xfrm>
          <a:prstGeom prst="rect">
            <a:avLst/>
          </a:prstGeom>
          <a:blipFill rotWithShape="1">
            <a:blip r:embed="rId3">
              <a:alphaModFix amt="85000"/>
            </a:blip>
            <a:tile tx="0" ty="-7048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grpSp>
        <p:nvGrpSpPr>
          <p:cNvPr id="316" name="Google Shape;316;p45"/>
          <p:cNvGrpSpPr/>
          <p:nvPr/>
        </p:nvGrpSpPr>
        <p:grpSpPr>
          <a:xfrm>
            <a:off x="7236911" y="3051692"/>
            <a:ext cx="810678" cy="810676"/>
            <a:chOff x="9685338" y="4460675"/>
            <a:chExt cx="1080904" cy="1080902"/>
          </a:xfrm>
        </p:grpSpPr>
        <p:sp>
          <p:nvSpPr>
            <p:cNvPr id="317" name="Google Shape;317;p45"/>
            <p:cNvSpPr/>
            <p:nvPr/>
          </p:nvSpPr>
          <p:spPr>
            <a:xfrm>
              <a:off x="9685338" y="4460675"/>
              <a:ext cx="1080904" cy="1080902"/>
            </a:xfrm>
            <a:prstGeom prst="ellipse">
              <a:avLst/>
            </a:prstGeom>
            <a:blipFill rotWithShape="1">
              <a:blip r:embed="rId4">
                <a:alphaModFix/>
              </a:blip>
              <a:tile tx="0" ty="0" sx="85000" sy="85000" flip="none" algn="tl"/>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318" name="Google Shape;318;p45"/>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grpSp>
      <p:sp>
        <p:nvSpPr>
          <p:cNvPr id="319" name="Google Shape;319;p45"/>
          <p:cNvSpPr/>
          <p:nvPr/>
        </p:nvSpPr>
        <p:spPr>
          <a:xfrm>
            <a:off x="0" y="0"/>
            <a:ext cx="9141714"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20" name="Google Shape;320;p45"/>
          <p:cNvSpPr txBox="1">
            <a:spLocks noGrp="1"/>
          </p:cNvSpPr>
          <p:nvPr>
            <p:ph type="title"/>
          </p:nvPr>
        </p:nvSpPr>
        <p:spPr>
          <a:xfrm>
            <a:off x="786123" y="755500"/>
            <a:ext cx="4587900" cy="15951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SzPts val="3240"/>
              <a:buFont typeface="Rockwell"/>
              <a:buNone/>
            </a:pPr>
            <a:r>
              <a:rPr lang="en-GB" sz="5140" b="1">
                <a:latin typeface="Trebuchet MS"/>
                <a:ea typeface="Trebuchet MS"/>
                <a:cs typeface="Trebuchet MS"/>
                <a:sym typeface="Trebuchet MS"/>
              </a:rPr>
              <a:t>TECHSTACK</a:t>
            </a:r>
            <a:endParaRPr sz="5140" b="1">
              <a:latin typeface="Trebuchet MS"/>
              <a:ea typeface="Trebuchet MS"/>
              <a:cs typeface="Trebuchet MS"/>
              <a:sym typeface="Trebuchet MS"/>
            </a:endParaRPr>
          </a:p>
        </p:txBody>
      </p:sp>
      <p:sp>
        <p:nvSpPr>
          <p:cNvPr id="321" name="Google Shape;321;p45"/>
          <p:cNvSpPr/>
          <p:nvPr/>
        </p:nvSpPr>
        <p:spPr>
          <a:xfrm>
            <a:off x="690625" y="696087"/>
            <a:ext cx="7763256" cy="60513"/>
          </a:xfrm>
          <a:prstGeom prst="rect">
            <a:avLst/>
          </a:prstGeom>
          <a:blipFill rotWithShape="1">
            <a:blip r:embed="rId3">
              <a:alphaModFix amt="85000"/>
            </a:blip>
            <a:tile tx="0" ty="-76200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22" name="Google Shape;322;p45"/>
          <p:cNvSpPr/>
          <p:nvPr/>
        </p:nvSpPr>
        <p:spPr>
          <a:xfrm>
            <a:off x="5914102" y="832539"/>
            <a:ext cx="2539778" cy="3435226"/>
          </a:xfrm>
          <a:prstGeom prst="rect">
            <a:avLst/>
          </a:prstGeom>
          <a:blipFill rotWithShape="1">
            <a:blip r:embed="rId3">
              <a:alphaModFix amt="85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23" name="Google Shape;323;p45"/>
          <p:cNvSpPr/>
          <p:nvPr/>
        </p:nvSpPr>
        <p:spPr>
          <a:xfrm>
            <a:off x="690625" y="4335423"/>
            <a:ext cx="7763256" cy="60513"/>
          </a:xfrm>
          <a:prstGeom prst="rect">
            <a:avLst/>
          </a:prstGeom>
          <a:blipFill rotWithShape="1">
            <a:blip r:embed="rId3">
              <a:alphaModFix amt="85000"/>
            </a:blip>
            <a:tile tx="0" ty="-7175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grpSp>
        <p:nvGrpSpPr>
          <p:cNvPr id="324" name="Google Shape;324;p45"/>
          <p:cNvGrpSpPr/>
          <p:nvPr/>
        </p:nvGrpSpPr>
        <p:grpSpPr>
          <a:xfrm>
            <a:off x="7235190" y="3943350"/>
            <a:ext cx="810678" cy="810676"/>
            <a:chOff x="9646920" y="5257800"/>
            <a:chExt cx="1080904" cy="1080902"/>
          </a:xfrm>
        </p:grpSpPr>
        <p:sp>
          <p:nvSpPr>
            <p:cNvPr id="325" name="Google Shape;325;p45"/>
            <p:cNvSpPr/>
            <p:nvPr/>
          </p:nvSpPr>
          <p:spPr>
            <a:xfrm>
              <a:off x="9646920" y="5257800"/>
              <a:ext cx="1080904" cy="1080902"/>
            </a:xfrm>
            <a:prstGeom prst="ellipse">
              <a:avLst/>
            </a:prstGeom>
            <a:blipFill rotWithShape="1">
              <a:blip r:embed="rId4">
                <a:alphaModFix/>
              </a:blip>
              <a:tile tx="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Rockwell"/>
                <a:buNone/>
              </a:pPr>
              <a:endParaRPr sz="2000" b="1" i="0" u="none" strike="noStrike" cap="none">
                <a:solidFill>
                  <a:srgbClr val="FFFFFF"/>
                </a:solidFill>
                <a:latin typeface="Rockwell"/>
                <a:ea typeface="Rockwell"/>
                <a:cs typeface="Rockwell"/>
                <a:sym typeface="Rockwell"/>
              </a:endParaRPr>
            </a:p>
          </p:txBody>
        </p:sp>
        <p:sp>
          <p:nvSpPr>
            <p:cNvPr id="326" name="Google Shape;326;p45"/>
            <p:cNvSpPr/>
            <p:nvPr/>
          </p:nvSpPr>
          <p:spPr>
            <a:xfrm>
              <a:off x="9755011" y="5365890"/>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ockwell"/>
                <a:buNone/>
              </a:pPr>
              <a:endParaRPr sz="1800" b="0" i="0" u="none" strike="noStrike" cap="none">
                <a:solidFill>
                  <a:srgbClr val="FFFFFF"/>
                </a:solidFill>
                <a:latin typeface="Calibri"/>
                <a:ea typeface="Calibri"/>
                <a:cs typeface="Calibri"/>
                <a:sym typeface="Calibri"/>
              </a:endParaRPr>
            </a:p>
          </p:txBody>
        </p:sp>
      </p:grpSp>
      <p:sp>
        <p:nvSpPr>
          <p:cNvPr id="327" name="Google Shape;327;p45"/>
          <p:cNvSpPr txBox="1">
            <a:spLocks noGrp="1"/>
          </p:cNvSpPr>
          <p:nvPr>
            <p:ph type="subTitle" idx="1"/>
          </p:nvPr>
        </p:nvSpPr>
        <p:spPr>
          <a:xfrm>
            <a:off x="688339" y="1974953"/>
            <a:ext cx="7208762" cy="2532109"/>
          </a:xfrm>
          <a:prstGeom prst="rect">
            <a:avLst/>
          </a:prstGeom>
          <a:noFill/>
          <a:ln>
            <a:noFill/>
          </a:ln>
        </p:spPr>
        <p:txBody>
          <a:bodyPr spcFirstLastPara="1" wrap="square" lIns="91425" tIns="91425" rIns="91425" bIns="91425" anchor="t" anchorCtr="0">
            <a:noAutofit/>
          </a:bodyPr>
          <a:lstStyle/>
          <a:p>
            <a:pPr marL="285750" lvl="0" indent="-285750" algn="l" rtl="0">
              <a:lnSpc>
                <a:spcPct val="90000"/>
              </a:lnSpc>
              <a:spcBef>
                <a:spcPts val="0"/>
              </a:spcBef>
              <a:spcAft>
                <a:spcPts val="0"/>
              </a:spcAft>
              <a:buSzPts val="1400"/>
              <a:buFont typeface="Trebuchet MS"/>
              <a:buChar char="•"/>
            </a:pPr>
            <a:r>
              <a:rPr lang="en-GB" sz="1800" b="1" dirty="0">
                <a:latin typeface="Trebuchet MS"/>
                <a:ea typeface="Trebuchet MS"/>
                <a:cs typeface="Trebuchet MS"/>
                <a:sym typeface="Trebuchet MS"/>
              </a:rPr>
              <a:t>Java</a:t>
            </a:r>
            <a:endParaRPr sz="1800" b="1" dirty="0">
              <a:latin typeface="Trebuchet MS"/>
              <a:ea typeface="Trebuchet MS"/>
              <a:cs typeface="Trebuchet MS"/>
              <a:sym typeface="Trebuchet MS"/>
            </a:endParaRPr>
          </a:p>
          <a:p>
            <a:pPr marL="285750" lvl="0" indent="-285750" algn="l" rtl="0">
              <a:lnSpc>
                <a:spcPct val="90000"/>
              </a:lnSpc>
              <a:spcBef>
                <a:spcPts val="600"/>
              </a:spcBef>
              <a:spcAft>
                <a:spcPts val="0"/>
              </a:spcAft>
              <a:buSzPts val="1400"/>
              <a:buFont typeface="Trebuchet MS"/>
              <a:buChar char="•"/>
            </a:pPr>
            <a:r>
              <a:rPr lang="en-GB" sz="1800" b="1" dirty="0">
                <a:latin typeface="Trebuchet MS"/>
                <a:ea typeface="Trebuchet MS"/>
                <a:cs typeface="Trebuchet MS"/>
                <a:sym typeface="Trebuchet MS"/>
              </a:rPr>
              <a:t>Java FX </a:t>
            </a:r>
            <a:endParaRPr sz="1800" b="1" dirty="0">
              <a:latin typeface="Trebuchet MS"/>
              <a:ea typeface="Trebuchet MS"/>
              <a:cs typeface="Trebuchet MS"/>
              <a:sym typeface="Trebuchet MS"/>
            </a:endParaRPr>
          </a:p>
          <a:p>
            <a:pPr marL="285750" lvl="0" indent="-285750" algn="l" rtl="0">
              <a:lnSpc>
                <a:spcPct val="90000"/>
              </a:lnSpc>
              <a:spcBef>
                <a:spcPts val="600"/>
              </a:spcBef>
              <a:spcAft>
                <a:spcPts val="0"/>
              </a:spcAft>
              <a:buSzPts val="1400"/>
              <a:buFont typeface="Trebuchet MS"/>
              <a:buChar char="•"/>
            </a:pPr>
            <a:r>
              <a:rPr lang="en-GB" sz="1800" b="1" dirty="0">
                <a:latin typeface="Trebuchet MS"/>
                <a:ea typeface="Trebuchet MS"/>
                <a:cs typeface="Trebuchet MS"/>
                <a:sym typeface="Trebuchet MS"/>
              </a:rPr>
              <a:t>Fxml</a:t>
            </a:r>
          </a:p>
          <a:p>
            <a:pPr marL="285750" lvl="0" indent="-285750" algn="l" rtl="0">
              <a:lnSpc>
                <a:spcPct val="90000"/>
              </a:lnSpc>
              <a:spcBef>
                <a:spcPts val="600"/>
              </a:spcBef>
              <a:spcAft>
                <a:spcPts val="0"/>
              </a:spcAft>
              <a:buSzPts val="1400"/>
              <a:buFont typeface="Trebuchet MS"/>
              <a:buChar char="•"/>
            </a:pPr>
            <a:endParaRPr sz="1800" b="1" dirty="0">
              <a:latin typeface="Trebuchet MS"/>
              <a:ea typeface="Trebuchet MS"/>
              <a:cs typeface="Trebuchet MS"/>
              <a:sym typeface="Trebuchet MS"/>
            </a:endParaRPr>
          </a:p>
          <a:p>
            <a:pPr marL="0" lvl="0" indent="0" algn="l" rtl="0">
              <a:lnSpc>
                <a:spcPct val="90000"/>
              </a:lnSpc>
              <a:spcBef>
                <a:spcPts val="600"/>
              </a:spcBef>
              <a:spcAft>
                <a:spcPts val="0"/>
              </a:spcAft>
              <a:buSzPts val="1400"/>
              <a:buNone/>
            </a:pPr>
            <a:r>
              <a:rPr lang="en-GB" sz="1800" b="1" dirty="0">
                <a:latin typeface="Trebuchet MS"/>
                <a:ea typeface="Trebuchet MS"/>
                <a:cs typeface="Trebuchet MS"/>
                <a:sym typeface="Trebuchet MS"/>
              </a:rPr>
              <a:t>Tools used: </a:t>
            </a:r>
            <a:endParaRPr sz="1800" b="1" dirty="0">
              <a:latin typeface="Trebuchet MS"/>
              <a:ea typeface="Trebuchet MS"/>
              <a:cs typeface="Trebuchet MS"/>
              <a:sym typeface="Trebuchet MS"/>
            </a:endParaRPr>
          </a:p>
          <a:p>
            <a:pPr marL="285750" lvl="0" indent="-285750" algn="l" rtl="0">
              <a:lnSpc>
                <a:spcPct val="90000"/>
              </a:lnSpc>
              <a:spcBef>
                <a:spcPts val="600"/>
              </a:spcBef>
              <a:spcAft>
                <a:spcPts val="0"/>
              </a:spcAft>
              <a:buSzPts val="1400"/>
              <a:buFont typeface="Trebuchet MS"/>
              <a:buChar char="•"/>
            </a:pPr>
            <a:r>
              <a:rPr lang="en-GB" sz="1800" b="1" dirty="0">
                <a:latin typeface="Trebuchet MS"/>
                <a:ea typeface="Trebuchet MS"/>
                <a:cs typeface="Trebuchet MS"/>
                <a:sym typeface="Trebuchet MS"/>
              </a:rPr>
              <a:t>Eclipse</a:t>
            </a:r>
            <a:endParaRPr sz="1800" b="1" dirty="0">
              <a:latin typeface="Trebuchet MS"/>
              <a:ea typeface="Trebuchet MS"/>
              <a:cs typeface="Trebuchet MS"/>
              <a:sym typeface="Trebuchet MS"/>
            </a:endParaRPr>
          </a:p>
          <a:p>
            <a:pPr marL="285750" lvl="0" indent="-285750" algn="l" rtl="0">
              <a:lnSpc>
                <a:spcPct val="90000"/>
              </a:lnSpc>
              <a:spcBef>
                <a:spcPts val="600"/>
              </a:spcBef>
              <a:spcAft>
                <a:spcPts val="600"/>
              </a:spcAft>
              <a:buSzPts val="1400"/>
              <a:buFont typeface="Arial"/>
              <a:buChar char="•"/>
            </a:pPr>
            <a:r>
              <a:rPr lang="en-GB" sz="1800" b="1" dirty="0">
                <a:latin typeface="Trebuchet MS"/>
                <a:ea typeface="Trebuchet MS"/>
                <a:cs typeface="Trebuchet MS"/>
                <a:sym typeface="Trebuchet MS"/>
              </a:rPr>
              <a:t>Scene Builder</a:t>
            </a:r>
            <a:br>
              <a:rPr lang="en-GB" dirty="0"/>
            </a:br>
            <a:br>
              <a:rPr lang="en-GB" dirty="0"/>
            </a:b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46"/>
          <p:cNvSpPr/>
          <p:nvPr/>
        </p:nvSpPr>
        <p:spPr>
          <a:xfrm>
            <a:off x="690625" y="1010209"/>
            <a:ext cx="7667244" cy="60512"/>
          </a:xfrm>
          <a:prstGeom prst="rect">
            <a:avLst/>
          </a:prstGeom>
          <a:blipFill rotWithShape="1">
            <a:blip r:embed="rId3">
              <a:alphaModFix amt="85000"/>
            </a:blip>
            <a:tile tx="0" ty="-76200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33" name="Google Shape;333;p46"/>
          <p:cNvSpPr/>
          <p:nvPr/>
        </p:nvSpPr>
        <p:spPr>
          <a:xfrm>
            <a:off x="690625" y="3224772"/>
            <a:ext cx="7667244" cy="60512"/>
          </a:xfrm>
          <a:prstGeom prst="rect">
            <a:avLst/>
          </a:prstGeom>
          <a:blipFill rotWithShape="1">
            <a:blip r:embed="rId3">
              <a:alphaModFix amt="85000"/>
            </a:blip>
            <a:tile tx="0" ty="-7175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34" name="Google Shape;334;p46"/>
          <p:cNvSpPr/>
          <p:nvPr/>
        </p:nvSpPr>
        <p:spPr>
          <a:xfrm>
            <a:off x="690625" y="1113584"/>
            <a:ext cx="7667244" cy="2057400"/>
          </a:xfrm>
          <a:prstGeom prst="rect">
            <a:avLst/>
          </a:prstGeom>
          <a:blipFill rotWithShape="1">
            <a:blip r:embed="rId3">
              <a:alphaModFix amt="85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grpSp>
        <p:nvGrpSpPr>
          <p:cNvPr id="335" name="Google Shape;335;p46"/>
          <p:cNvGrpSpPr/>
          <p:nvPr/>
        </p:nvGrpSpPr>
        <p:grpSpPr>
          <a:xfrm>
            <a:off x="7236911" y="3051692"/>
            <a:ext cx="810678" cy="810676"/>
            <a:chOff x="9685338" y="4460675"/>
            <a:chExt cx="1080904" cy="1080902"/>
          </a:xfrm>
        </p:grpSpPr>
        <p:sp>
          <p:nvSpPr>
            <p:cNvPr id="336" name="Google Shape;336;p46"/>
            <p:cNvSpPr/>
            <p:nvPr/>
          </p:nvSpPr>
          <p:spPr>
            <a:xfrm>
              <a:off x="9685338" y="4460675"/>
              <a:ext cx="1080904" cy="1080902"/>
            </a:xfrm>
            <a:prstGeom prst="ellipse">
              <a:avLst/>
            </a:prstGeom>
            <a:blipFill rotWithShape="1">
              <a:blip r:embed="rId4">
                <a:alphaModFix/>
              </a:blip>
              <a:tile tx="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000"/>
                <a:buFont typeface="Rockwell"/>
                <a:buNone/>
              </a:pPr>
              <a:endParaRPr sz="2000" b="1" i="0" u="none" strike="noStrike" cap="none">
                <a:solidFill>
                  <a:srgbClr val="FFFFFF"/>
                </a:solidFill>
                <a:latin typeface="Rockwell"/>
                <a:ea typeface="Rockwell"/>
                <a:cs typeface="Rockwell"/>
                <a:sym typeface="Rockwell"/>
              </a:endParaRPr>
            </a:p>
          </p:txBody>
        </p:sp>
        <p:sp>
          <p:nvSpPr>
            <p:cNvPr id="337" name="Google Shape;337;p46"/>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ckwell"/>
                <a:buNone/>
              </a:pPr>
              <a:endParaRPr sz="1800" b="0" i="0" u="none" strike="noStrike" cap="none">
                <a:solidFill>
                  <a:srgbClr val="FFFFFF"/>
                </a:solidFill>
                <a:latin typeface="Calibri"/>
                <a:ea typeface="Calibri"/>
                <a:cs typeface="Calibri"/>
                <a:sym typeface="Calibri"/>
              </a:endParaRPr>
            </a:p>
          </p:txBody>
        </p:sp>
      </p:grpSp>
      <p:sp>
        <p:nvSpPr>
          <p:cNvPr id="338" name="Google Shape;338;p46"/>
          <p:cNvSpPr/>
          <p:nvPr/>
        </p:nvSpPr>
        <p:spPr>
          <a:xfrm>
            <a:off x="0" y="0"/>
            <a:ext cx="9143771" cy="5143500"/>
          </a:xfrm>
          <a:prstGeom prst="rect">
            <a:avLst/>
          </a:prstGeom>
          <a:blipFill rotWithShape="1">
            <a:blip r:embed="rId5">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39" name="Google Shape;339;p46"/>
          <p:cNvSpPr txBox="1">
            <a:spLocks noGrp="1"/>
          </p:cNvSpPr>
          <p:nvPr>
            <p:ph type="title"/>
          </p:nvPr>
        </p:nvSpPr>
        <p:spPr>
          <a:xfrm>
            <a:off x="4571775" y="802650"/>
            <a:ext cx="4292700" cy="24825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lt1"/>
              </a:buClr>
              <a:buSzPts val="3500"/>
              <a:buFont typeface="Rockwell"/>
              <a:buNone/>
            </a:pPr>
            <a:r>
              <a:rPr lang="en-GB" sz="5400">
                <a:solidFill>
                  <a:schemeClr val="lt1"/>
                </a:solidFill>
                <a:latin typeface="Trebuchet MS"/>
                <a:ea typeface="Trebuchet MS"/>
                <a:cs typeface="Trebuchet MS"/>
                <a:sym typeface="Trebuchet MS"/>
              </a:rPr>
              <a:t>CUSTOMER</a:t>
            </a:r>
            <a:endParaRPr sz="5400">
              <a:solidFill>
                <a:schemeClr val="lt1"/>
              </a:solidFill>
              <a:latin typeface="Trebuchet MS"/>
              <a:ea typeface="Trebuchet MS"/>
              <a:cs typeface="Trebuchet MS"/>
              <a:sym typeface="Trebuchet MS"/>
            </a:endParaRPr>
          </a:p>
          <a:p>
            <a:pPr marL="0" lvl="0" indent="0" algn="l" rtl="0">
              <a:lnSpc>
                <a:spcPct val="80000"/>
              </a:lnSpc>
              <a:spcBef>
                <a:spcPts val="0"/>
              </a:spcBef>
              <a:spcAft>
                <a:spcPts val="0"/>
              </a:spcAft>
              <a:buClr>
                <a:schemeClr val="lt1"/>
              </a:buClr>
              <a:buSzPts val="3500"/>
              <a:buFont typeface="Rockwell"/>
              <a:buNone/>
            </a:pPr>
            <a:r>
              <a:rPr lang="en-GB" sz="5400">
                <a:solidFill>
                  <a:schemeClr val="lt1"/>
                </a:solidFill>
                <a:latin typeface="Trebuchet MS"/>
                <a:ea typeface="Trebuchet MS"/>
                <a:cs typeface="Trebuchet MS"/>
                <a:sym typeface="Trebuchet MS"/>
              </a:rPr>
              <a:t> WORKFLOW</a:t>
            </a:r>
            <a:endParaRPr>
              <a:latin typeface="Trebuchet MS"/>
              <a:ea typeface="Trebuchet MS"/>
              <a:cs typeface="Trebuchet MS"/>
              <a:sym typeface="Trebuchet MS"/>
            </a:endParaRPr>
          </a:p>
        </p:txBody>
      </p:sp>
      <p:sp>
        <p:nvSpPr>
          <p:cNvPr id="340" name="Google Shape;340;p46"/>
          <p:cNvSpPr/>
          <p:nvPr/>
        </p:nvSpPr>
        <p:spPr>
          <a:xfrm>
            <a:off x="1" y="2"/>
            <a:ext cx="4571771" cy="5143498"/>
          </a:xfrm>
          <a:custGeom>
            <a:avLst/>
            <a:gdLst/>
            <a:ahLst/>
            <a:cxnLst/>
            <a:rect l="l" t="t" r="r" b="b"/>
            <a:pathLst>
              <a:path w="6095695" h="6857997" extrusionOk="0">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pic>
        <p:nvPicPr>
          <p:cNvPr id="341" name="Google Shape;341;p46" descr="A diagram of a movie&#10;&#10;Description automatically generated"/>
          <p:cNvPicPr preferRelativeResize="0"/>
          <p:nvPr/>
        </p:nvPicPr>
        <p:blipFill rotWithShape="1">
          <a:blip r:embed="rId6">
            <a:alphaModFix/>
          </a:blip>
          <a:srcRect/>
          <a:stretch/>
        </p:blipFill>
        <p:spPr>
          <a:xfrm>
            <a:off x="137700" y="1197430"/>
            <a:ext cx="3487243" cy="29358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6" name="Google Shape;346;p47"/>
          <p:cNvSpPr/>
          <p:nvPr/>
        </p:nvSpPr>
        <p:spPr>
          <a:xfrm>
            <a:off x="690625" y="1010209"/>
            <a:ext cx="7667244" cy="60512"/>
          </a:xfrm>
          <a:prstGeom prst="rect">
            <a:avLst/>
          </a:prstGeom>
          <a:blipFill rotWithShape="1">
            <a:blip r:embed="rId3">
              <a:alphaModFix amt="85000"/>
            </a:blip>
            <a:tile tx="0" ty="-76200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47" name="Google Shape;347;p47"/>
          <p:cNvSpPr/>
          <p:nvPr/>
        </p:nvSpPr>
        <p:spPr>
          <a:xfrm>
            <a:off x="690625" y="3224772"/>
            <a:ext cx="7667244" cy="60512"/>
          </a:xfrm>
          <a:prstGeom prst="rect">
            <a:avLst/>
          </a:prstGeom>
          <a:blipFill rotWithShape="1">
            <a:blip r:embed="rId3">
              <a:alphaModFix amt="85000"/>
            </a:blip>
            <a:tile tx="0" ty="-7175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48" name="Google Shape;348;p47"/>
          <p:cNvSpPr/>
          <p:nvPr/>
        </p:nvSpPr>
        <p:spPr>
          <a:xfrm>
            <a:off x="690625" y="1113584"/>
            <a:ext cx="7667244" cy="2057400"/>
          </a:xfrm>
          <a:prstGeom prst="rect">
            <a:avLst/>
          </a:prstGeom>
          <a:blipFill rotWithShape="1">
            <a:blip r:embed="rId3">
              <a:alphaModFix amt="85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grpSp>
        <p:nvGrpSpPr>
          <p:cNvPr id="349" name="Google Shape;349;p47"/>
          <p:cNvGrpSpPr/>
          <p:nvPr/>
        </p:nvGrpSpPr>
        <p:grpSpPr>
          <a:xfrm>
            <a:off x="7236911" y="3051692"/>
            <a:ext cx="810678" cy="810676"/>
            <a:chOff x="9685338" y="4460675"/>
            <a:chExt cx="1080904" cy="1080902"/>
          </a:xfrm>
        </p:grpSpPr>
        <p:sp>
          <p:nvSpPr>
            <p:cNvPr id="350" name="Google Shape;350;p47"/>
            <p:cNvSpPr/>
            <p:nvPr/>
          </p:nvSpPr>
          <p:spPr>
            <a:xfrm>
              <a:off x="9685338" y="4460675"/>
              <a:ext cx="1080904" cy="1080902"/>
            </a:xfrm>
            <a:prstGeom prst="ellipse">
              <a:avLst/>
            </a:prstGeom>
            <a:blipFill rotWithShape="1">
              <a:blip r:embed="rId4">
                <a:alphaModFix/>
              </a:blip>
              <a:tile tx="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Rockwell"/>
                <a:buNone/>
              </a:pPr>
              <a:endParaRPr sz="2000" b="1" i="0" u="none" strike="noStrike" cap="none">
                <a:solidFill>
                  <a:srgbClr val="FFFFFF"/>
                </a:solidFill>
                <a:latin typeface="Rockwell"/>
                <a:ea typeface="Rockwell"/>
                <a:cs typeface="Rockwell"/>
                <a:sym typeface="Rockwell"/>
              </a:endParaRPr>
            </a:p>
          </p:txBody>
        </p:sp>
        <p:sp>
          <p:nvSpPr>
            <p:cNvPr id="351" name="Google Shape;351;p47"/>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ockwell"/>
                <a:buNone/>
              </a:pPr>
              <a:endParaRPr sz="1800" b="0" i="0" u="none" strike="noStrike" cap="none">
                <a:solidFill>
                  <a:srgbClr val="FFFFFF"/>
                </a:solidFill>
                <a:latin typeface="Calibri"/>
                <a:ea typeface="Calibri"/>
                <a:cs typeface="Calibri"/>
                <a:sym typeface="Calibri"/>
              </a:endParaRPr>
            </a:p>
          </p:txBody>
        </p:sp>
      </p:grpSp>
      <p:sp>
        <p:nvSpPr>
          <p:cNvPr id="352" name="Google Shape;352;p47"/>
          <p:cNvSpPr/>
          <p:nvPr/>
        </p:nvSpPr>
        <p:spPr>
          <a:xfrm>
            <a:off x="0" y="-130629"/>
            <a:ext cx="9141714"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53" name="Google Shape;353;p47"/>
          <p:cNvSpPr/>
          <p:nvPr/>
        </p:nvSpPr>
        <p:spPr>
          <a:xfrm>
            <a:off x="690625" y="696087"/>
            <a:ext cx="7763256" cy="60513"/>
          </a:xfrm>
          <a:prstGeom prst="rect">
            <a:avLst/>
          </a:prstGeom>
          <a:blipFill rotWithShape="1">
            <a:blip r:embed="rId3">
              <a:alphaModFix amt="85000"/>
            </a:blip>
            <a:tile tx="0" ty="-76200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54" name="Google Shape;354;p47"/>
          <p:cNvSpPr/>
          <p:nvPr/>
        </p:nvSpPr>
        <p:spPr>
          <a:xfrm>
            <a:off x="690624" y="832539"/>
            <a:ext cx="4973574" cy="3435226"/>
          </a:xfrm>
          <a:prstGeom prst="rect">
            <a:avLst/>
          </a:prstGeom>
          <a:blipFill rotWithShape="1">
            <a:blip r:embed="rId3">
              <a:alphaModFix amt="85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55" name="Google Shape;355;p47"/>
          <p:cNvSpPr txBox="1">
            <a:spLocks noGrp="1"/>
          </p:cNvSpPr>
          <p:nvPr>
            <p:ph type="title"/>
          </p:nvPr>
        </p:nvSpPr>
        <p:spPr>
          <a:xfrm>
            <a:off x="936117" y="1074167"/>
            <a:ext cx="4474102" cy="2518482"/>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SzPts val="3500"/>
              <a:buFont typeface="Rockwell"/>
              <a:buNone/>
            </a:pPr>
            <a:r>
              <a:rPr lang="en-GB" sz="6000">
                <a:latin typeface="Trebuchet MS"/>
                <a:ea typeface="Trebuchet MS"/>
                <a:cs typeface="Trebuchet MS"/>
                <a:sym typeface="Trebuchet MS"/>
              </a:rPr>
              <a:t>ADMIN WORKFLOW</a:t>
            </a:r>
            <a:endParaRPr>
              <a:latin typeface="Trebuchet MS"/>
              <a:ea typeface="Trebuchet MS"/>
              <a:cs typeface="Trebuchet MS"/>
              <a:sym typeface="Trebuchet MS"/>
            </a:endParaRPr>
          </a:p>
        </p:txBody>
      </p:sp>
      <p:pic>
        <p:nvPicPr>
          <p:cNvPr id="356" name="Google Shape;356;p47" descr="A diagram of a company&#10;&#10;Description automatically generated"/>
          <p:cNvPicPr preferRelativeResize="0"/>
          <p:nvPr/>
        </p:nvPicPr>
        <p:blipFill rotWithShape="1">
          <a:blip r:embed="rId5">
            <a:alphaModFix/>
          </a:blip>
          <a:srcRect/>
          <a:stretch/>
        </p:blipFill>
        <p:spPr>
          <a:xfrm>
            <a:off x="5802086" y="832540"/>
            <a:ext cx="3200400" cy="2948760"/>
          </a:xfrm>
          <a:prstGeom prst="rect">
            <a:avLst/>
          </a:prstGeom>
          <a:noFill/>
          <a:ln>
            <a:noFill/>
          </a:ln>
        </p:spPr>
      </p:pic>
      <p:sp>
        <p:nvSpPr>
          <p:cNvPr id="357" name="Google Shape;357;p47"/>
          <p:cNvSpPr/>
          <p:nvPr/>
        </p:nvSpPr>
        <p:spPr>
          <a:xfrm>
            <a:off x="690625" y="4335423"/>
            <a:ext cx="7763256" cy="60513"/>
          </a:xfrm>
          <a:prstGeom prst="rect">
            <a:avLst/>
          </a:prstGeom>
          <a:blipFill rotWithShape="1">
            <a:blip r:embed="rId3">
              <a:alphaModFix amt="85000"/>
            </a:blip>
            <a:tile tx="0" ty="-7175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grpSp>
        <p:nvGrpSpPr>
          <p:cNvPr id="358" name="Google Shape;358;p47"/>
          <p:cNvGrpSpPr/>
          <p:nvPr/>
        </p:nvGrpSpPr>
        <p:grpSpPr>
          <a:xfrm>
            <a:off x="7235190" y="3943350"/>
            <a:ext cx="810678" cy="810676"/>
            <a:chOff x="9685338" y="4460675"/>
            <a:chExt cx="1080904" cy="1080902"/>
          </a:xfrm>
        </p:grpSpPr>
        <p:sp>
          <p:nvSpPr>
            <p:cNvPr id="359" name="Google Shape;359;p47"/>
            <p:cNvSpPr/>
            <p:nvPr/>
          </p:nvSpPr>
          <p:spPr>
            <a:xfrm>
              <a:off x="9685338" y="4460675"/>
              <a:ext cx="1080904" cy="1080902"/>
            </a:xfrm>
            <a:prstGeom prst="ellipse">
              <a:avLst/>
            </a:prstGeom>
            <a:blipFill rotWithShape="1">
              <a:blip r:embed="rId4">
                <a:alphaModFix/>
              </a:blip>
              <a:tile tx="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Rockwell"/>
                <a:buNone/>
              </a:pPr>
              <a:endParaRPr sz="2000" b="1" i="0" u="none" strike="noStrike" cap="none">
                <a:solidFill>
                  <a:srgbClr val="FFFFFF"/>
                </a:solidFill>
                <a:latin typeface="Rockwell"/>
                <a:ea typeface="Rockwell"/>
                <a:cs typeface="Rockwell"/>
                <a:sym typeface="Rockwell"/>
              </a:endParaRPr>
            </a:p>
          </p:txBody>
        </p:sp>
        <p:sp>
          <p:nvSpPr>
            <p:cNvPr id="360" name="Google Shape;360;p47"/>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ockwel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
        <p:cNvGrpSpPr/>
        <p:nvPr/>
      </p:nvGrpSpPr>
      <p:grpSpPr>
        <a:xfrm>
          <a:off x="0" y="0"/>
          <a:ext cx="0" cy="0"/>
          <a:chOff x="0" y="0"/>
          <a:chExt cx="0" cy="0"/>
        </a:xfrm>
      </p:grpSpPr>
      <p:grpSp>
        <p:nvGrpSpPr>
          <p:cNvPr id="365" name="Google Shape;365;p48"/>
          <p:cNvGrpSpPr/>
          <p:nvPr/>
        </p:nvGrpSpPr>
        <p:grpSpPr>
          <a:xfrm>
            <a:off x="8551293" y="4672260"/>
            <a:ext cx="342900" cy="342900"/>
            <a:chOff x="11361456" y="6195813"/>
            <a:chExt cx="548640" cy="548640"/>
          </a:xfrm>
        </p:grpSpPr>
        <p:sp>
          <p:nvSpPr>
            <p:cNvPr id="366" name="Google Shape;366;p48"/>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367" name="Google Shape;367;p48"/>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grpSp>
      <p:sp>
        <p:nvSpPr>
          <p:cNvPr id="368" name="Google Shape;368;p4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69" name="Google Shape;369;p48"/>
          <p:cNvSpPr/>
          <p:nvPr/>
        </p:nvSpPr>
        <p:spPr>
          <a:xfrm>
            <a:off x="738378" y="348089"/>
            <a:ext cx="7667244" cy="60512"/>
          </a:xfrm>
          <a:prstGeom prst="rect">
            <a:avLst/>
          </a:prstGeom>
          <a:blipFill rotWithShape="1">
            <a:blip r:embed="rId4">
              <a:alphaModFix amt="85000"/>
            </a:blip>
            <a:tile tx="0" ty="-76200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370" name="Google Shape;370;p48"/>
          <p:cNvSpPr/>
          <p:nvPr/>
        </p:nvSpPr>
        <p:spPr>
          <a:xfrm>
            <a:off x="738378" y="451464"/>
            <a:ext cx="7667244" cy="1039405"/>
          </a:xfrm>
          <a:prstGeom prst="rect">
            <a:avLst/>
          </a:prstGeom>
          <a:blipFill rotWithShape="1">
            <a:blip r:embed="rId4">
              <a:alphaModFix amt="85000"/>
            </a:blip>
            <a:tile tx="0" ty="-7048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371" name="Google Shape;371;p48"/>
          <p:cNvSpPr/>
          <p:nvPr/>
        </p:nvSpPr>
        <p:spPr>
          <a:xfrm>
            <a:off x="738378" y="1528991"/>
            <a:ext cx="7667244" cy="60512"/>
          </a:xfrm>
          <a:prstGeom prst="rect">
            <a:avLst/>
          </a:prstGeom>
          <a:blipFill rotWithShape="1">
            <a:blip r:embed="rId4">
              <a:alphaModFix amt="85000"/>
            </a:blip>
            <a:tile tx="0" ty="-7175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372" name="Google Shape;372;p48"/>
          <p:cNvSpPr txBox="1"/>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SzPts val="3500"/>
              <a:buFont typeface="Rockwell"/>
              <a:buNone/>
            </a:pPr>
            <a:r>
              <a:rPr lang="en-GB" sz="5400" cap="none">
                <a:latin typeface="Trebuchet MS"/>
                <a:ea typeface="Trebuchet MS"/>
                <a:cs typeface="Trebuchet MS"/>
                <a:sym typeface="Trebuchet MS"/>
              </a:rPr>
              <a:t>DESIGN SNAPSHOTS</a:t>
            </a:r>
            <a:endParaRPr>
              <a:latin typeface="Trebuchet MS"/>
              <a:ea typeface="Trebuchet MS"/>
              <a:cs typeface="Trebuchet MS"/>
              <a:sym typeface="Trebuchet MS"/>
            </a:endParaRPr>
          </a:p>
        </p:txBody>
      </p:sp>
      <p:sp>
        <p:nvSpPr>
          <p:cNvPr id="374" name="Google Shape;374;p48"/>
          <p:cNvSpPr txBox="1">
            <a:spLocks noGrp="1"/>
          </p:cNvSpPr>
          <p:nvPr>
            <p:ph type="subTitle" idx="1"/>
          </p:nvPr>
        </p:nvSpPr>
        <p:spPr>
          <a:xfrm>
            <a:off x="4872162" y="1740309"/>
            <a:ext cx="3474023" cy="2888840"/>
          </a:xfrm>
          <a:prstGeom prst="rect">
            <a:avLst/>
          </a:prstGeom>
          <a:noFill/>
          <a:ln>
            <a:noFill/>
          </a:ln>
        </p:spPr>
        <p:txBody>
          <a:bodyPr spcFirstLastPara="1" wrap="square" lIns="91425" tIns="45700" rIns="91425" bIns="45700" anchor="ctr" anchorCtr="0">
            <a:normAutofit/>
          </a:bodyPr>
          <a:lstStyle/>
          <a:p>
            <a:pPr marL="137160" lvl="0" indent="-132397" algn="l" rtl="0">
              <a:lnSpc>
                <a:spcPct val="90000"/>
              </a:lnSpc>
              <a:spcBef>
                <a:spcPts val="0"/>
              </a:spcBef>
              <a:spcAft>
                <a:spcPts val="0"/>
              </a:spcAft>
              <a:buClr>
                <a:schemeClr val="dk1"/>
              </a:buClr>
              <a:buSzPts val="1200"/>
              <a:buFont typeface="Trebuchet MS"/>
              <a:buChar char="▪"/>
            </a:pPr>
            <a:r>
              <a:rPr lang="en-GB" sz="2000" dirty="0">
                <a:highlight>
                  <a:schemeClr val="lt1"/>
                </a:highlight>
                <a:latin typeface="Trebuchet MS"/>
                <a:ea typeface="Trebuchet MS"/>
                <a:cs typeface="Trebuchet MS"/>
                <a:sym typeface="Trebuchet MS"/>
              </a:rPr>
              <a:t>This is our cinema booking system's sign-up page. </a:t>
            </a:r>
            <a:endParaRPr sz="2000" dirty="0">
              <a:highlight>
                <a:schemeClr val="lt1"/>
              </a:highlight>
              <a:latin typeface="Trebuchet MS"/>
              <a:ea typeface="Trebuchet MS"/>
              <a:cs typeface="Trebuchet MS"/>
              <a:sym typeface="Trebuchet MS"/>
            </a:endParaRPr>
          </a:p>
          <a:p>
            <a:pPr marL="0" lvl="0" indent="80962" algn="l" rtl="0">
              <a:lnSpc>
                <a:spcPct val="90000"/>
              </a:lnSpc>
              <a:spcBef>
                <a:spcPts val="600"/>
              </a:spcBef>
              <a:spcAft>
                <a:spcPts val="0"/>
              </a:spcAft>
              <a:buSzPts val="1275"/>
              <a:buFont typeface="Noto Sans Symbols"/>
              <a:buNone/>
            </a:pPr>
            <a:endParaRPr sz="2000" dirty="0">
              <a:latin typeface="Trebuchet MS"/>
              <a:ea typeface="Trebuchet MS"/>
              <a:cs typeface="Trebuchet MS"/>
              <a:sym typeface="Trebuchet MS"/>
            </a:endParaRPr>
          </a:p>
          <a:p>
            <a:pPr marL="137160" lvl="0" indent="-132397" algn="l" rtl="0">
              <a:lnSpc>
                <a:spcPct val="90000"/>
              </a:lnSpc>
              <a:spcBef>
                <a:spcPts val="600"/>
              </a:spcBef>
              <a:spcAft>
                <a:spcPts val="0"/>
              </a:spcAft>
              <a:buClr>
                <a:schemeClr val="dk1"/>
              </a:buClr>
              <a:buSzPts val="1200"/>
              <a:buFont typeface="Trebuchet MS"/>
              <a:buChar char="▪"/>
            </a:pPr>
            <a:r>
              <a:rPr lang="en-GB" sz="2000" dirty="0">
                <a:highlight>
                  <a:srgbClr val="FFFFFF"/>
                </a:highlight>
                <a:latin typeface="Trebuchet MS"/>
                <a:ea typeface="Trebuchet MS"/>
                <a:cs typeface="Trebuchet MS"/>
                <a:sym typeface="Trebuchet MS"/>
              </a:rPr>
              <a:t>The client has the option to register as a new user by filling out the data.</a:t>
            </a:r>
            <a:endParaRPr sz="2000" dirty="0">
              <a:latin typeface="Trebuchet MS"/>
              <a:ea typeface="Trebuchet MS"/>
              <a:cs typeface="Trebuchet MS"/>
              <a:sym typeface="Trebuchet MS"/>
            </a:endParaRPr>
          </a:p>
          <a:p>
            <a:pPr marL="0" lvl="0" indent="80962" algn="l" rtl="0">
              <a:lnSpc>
                <a:spcPct val="90000"/>
              </a:lnSpc>
              <a:spcBef>
                <a:spcPts val="600"/>
              </a:spcBef>
              <a:spcAft>
                <a:spcPts val="600"/>
              </a:spcAft>
              <a:buSzPts val="1275"/>
              <a:buFont typeface="Noto Sans Symbols"/>
              <a:buNone/>
            </a:pPr>
            <a:endParaRPr dirty="0"/>
          </a:p>
        </p:txBody>
      </p:sp>
      <p:sp>
        <p:nvSpPr>
          <p:cNvPr id="375" name="Google Shape;375;p48"/>
          <p:cNvSpPr/>
          <p:nvPr/>
        </p:nvSpPr>
        <p:spPr>
          <a:xfrm>
            <a:off x="8551293" y="4672260"/>
            <a:ext cx="342900" cy="342900"/>
          </a:xfrm>
          <a:prstGeom prst="ellipse">
            <a:avLst/>
          </a:prstGeom>
          <a:blipFill rotWithShape="1">
            <a:blip r:embed="rId3">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Rockwell"/>
              <a:buNone/>
            </a:pPr>
            <a:endParaRPr sz="2000" b="1" i="0" u="none" strike="noStrike" cap="none">
              <a:solidFill>
                <a:srgbClr val="FFFFFF"/>
              </a:solidFill>
              <a:latin typeface="Rockwell"/>
              <a:ea typeface="Rockwell"/>
              <a:cs typeface="Rockwell"/>
              <a:sym typeface="Rockwell"/>
            </a:endParaRPr>
          </a:p>
        </p:txBody>
      </p:sp>
      <p:sp>
        <p:nvSpPr>
          <p:cNvPr id="376" name="Google Shape;376;p48"/>
          <p:cNvSpPr/>
          <p:nvPr/>
        </p:nvSpPr>
        <p:spPr>
          <a:xfrm>
            <a:off x="8573188" y="4694155"/>
            <a:ext cx="299110" cy="299111"/>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ockwell"/>
              <a:buNone/>
            </a:pPr>
            <a:endParaRPr sz="1800" b="0" i="0" u="none" strike="noStrike" cap="none">
              <a:solidFill>
                <a:srgbClr val="FFFFFF"/>
              </a:solidFill>
              <a:latin typeface="Calibri"/>
              <a:ea typeface="Calibri"/>
              <a:cs typeface="Calibri"/>
              <a:sym typeface="Calibri"/>
            </a:endParaRPr>
          </a:p>
        </p:txBody>
      </p:sp>
      <p:pic>
        <p:nvPicPr>
          <p:cNvPr id="3" name="Picture 2" descr="A screenshot of a sign up and sign up form&#10;&#10;Description automatically generated">
            <a:extLst>
              <a:ext uri="{FF2B5EF4-FFF2-40B4-BE49-F238E27FC236}">
                <a16:creationId xmlns:a16="http://schemas.microsoft.com/office/drawing/2014/main" id="{5A3D35F8-685C-A92E-F833-F108DC5C392D}"/>
              </a:ext>
            </a:extLst>
          </p:cNvPr>
          <p:cNvPicPr>
            <a:picLocks noChangeAspect="1"/>
          </p:cNvPicPr>
          <p:nvPr/>
        </p:nvPicPr>
        <p:blipFill>
          <a:blip r:embed="rId5"/>
          <a:stretch>
            <a:fillRect/>
          </a:stretch>
        </p:blipFill>
        <p:spPr>
          <a:xfrm>
            <a:off x="870777" y="1710387"/>
            <a:ext cx="3751578" cy="29760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
        <p:cNvGrpSpPr/>
        <p:nvPr/>
      </p:nvGrpSpPr>
      <p:grpSpPr>
        <a:xfrm>
          <a:off x="0" y="0"/>
          <a:ext cx="0" cy="0"/>
          <a:chOff x="0" y="0"/>
          <a:chExt cx="0" cy="0"/>
        </a:xfrm>
      </p:grpSpPr>
      <p:sp>
        <p:nvSpPr>
          <p:cNvPr id="381" name="Google Shape;381;p49"/>
          <p:cNvSpPr txBox="1"/>
          <p:nvPr/>
        </p:nvSpPr>
        <p:spPr>
          <a:xfrm>
            <a:off x="6911162" y="1346790"/>
            <a:ext cx="27432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Rockwell"/>
              <a:ea typeface="Rockwell"/>
              <a:cs typeface="Rockwell"/>
              <a:sym typeface="Rockwell"/>
            </a:endParaRPr>
          </a:p>
        </p:txBody>
      </p:sp>
      <p:sp>
        <p:nvSpPr>
          <p:cNvPr id="382" name="Google Shape;382;p49"/>
          <p:cNvSpPr txBox="1"/>
          <p:nvPr/>
        </p:nvSpPr>
        <p:spPr>
          <a:xfrm>
            <a:off x="5437586" y="525056"/>
            <a:ext cx="3361800" cy="4093388"/>
          </a:xfrm>
          <a:prstGeom prst="rect">
            <a:avLst/>
          </a:prstGeom>
          <a:noFill/>
          <a:ln>
            <a:noFill/>
          </a:ln>
        </p:spPr>
        <p:txBody>
          <a:bodyPr spcFirstLastPara="1" wrap="square" lIns="91425" tIns="45700" rIns="91425" bIns="45700" anchor="t" anchorCtr="0">
            <a:spAutoFit/>
          </a:bodyPr>
          <a:lstStyle/>
          <a:p>
            <a:pPr marL="285750" marR="0" lvl="0" indent="-273050" algn="l" rtl="0">
              <a:spcBef>
                <a:spcPts val="0"/>
              </a:spcBef>
              <a:spcAft>
                <a:spcPts val="0"/>
              </a:spcAft>
              <a:buClr>
                <a:schemeClr val="dk1"/>
              </a:buClr>
              <a:buSzPts val="1600"/>
              <a:buFont typeface="Trebuchet MS"/>
              <a:buChar char="▪"/>
            </a:pPr>
            <a:r>
              <a:rPr lang="en-GB" sz="2000" dirty="0">
                <a:solidFill>
                  <a:schemeClr val="dk1"/>
                </a:solidFill>
                <a:highlight>
                  <a:schemeClr val="lt1"/>
                </a:highlight>
                <a:latin typeface="Trebuchet MS"/>
                <a:ea typeface="Trebuchet MS"/>
                <a:cs typeface="Trebuchet MS"/>
                <a:sym typeface="Trebuchet MS"/>
              </a:rPr>
              <a:t>This is our cinema booking system's login page.</a:t>
            </a:r>
            <a:endParaRPr sz="2000" dirty="0">
              <a:solidFill>
                <a:schemeClr val="dk1"/>
              </a:solidFill>
              <a:highlight>
                <a:schemeClr val="lt1"/>
              </a:highlight>
              <a:latin typeface="Trebuchet MS"/>
              <a:ea typeface="Trebuchet MS"/>
              <a:cs typeface="Trebuchet MS"/>
              <a:sym typeface="Trebuchet MS"/>
            </a:endParaRPr>
          </a:p>
          <a:p>
            <a:pPr marL="285750" marR="0" lvl="0" indent="-171450" algn="l" rtl="0">
              <a:spcBef>
                <a:spcPts val="0"/>
              </a:spcBef>
              <a:spcAft>
                <a:spcPts val="0"/>
              </a:spcAft>
              <a:buClr>
                <a:schemeClr val="accent2"/>
              </a:buClr>
              <a:buSzPts val="1800"/>
              <a:buFont typeface="Noto Sans Symbols"/>
              <a:buNone/>
            </a:pPr>
            <a:endParaRPr sz="2000" dirty="0">
              <a:solidFill>
                <a:schemeClr val="dk1"/>
              </a:solidFill>
              <a:highlight>
                <a:schemeClr val="lt1"/>
              </a:highlight>
              <a:latin typeface="Trebuchet MS"/>
              <a:ea typeface="Trebuchet MS"/>
              <a:cs typeface="Trebuchet MS"/>
              <a:sym typeface="Trebuchet MS"/>
            </a:endParaRPr>
          </a:p>
          <a:p>
            <a:pPr marL="285750" marR="0" lvl="0" indent="-273050" algn="l" rtl="0">
              <a:spcBef>
                <a:spcPts val="0"/>
              </a:spcBef>
              <a:spcAft>
                <a:spcPts val="0"/>
              </a:spcAft>
              <a:buClr>
                <a:schemeClr val="dk1"/>
              </a:buClr>
              <a:buSzPts val="1600"/>
              <a:buFont typeface="Trebuchet MS"/>
              <a:buChar char="▪"/>
            </a:pPr>
            <a:r>
              <a:rPr lang="en-GB" sz="2000" dirty="0">
                <a:solidFill>
                  <a:schemeClr val="dk1"/>
                </a:solidFill>
                <a:highlight>
                  <a:schemeClr val="lt1"/>
                </a:highlight>
                <a:latin typeface="Trebuchet MS"/>
                <a:ea typeface="Trebuchet MS"/>
                <a:cs typeface="Trebuchet MS"/>
                <a:sym typeface="Trebuchet MS"/>
              </a:rPr>
              <a:t>The customer's email address and password are required to access the system.</a:t>
            </a:r>
            <a:endParaRPr sz="2000" dirty="0">
              <a:solidFill>
                <a:schemeClr val="dk1"/>
              </a:solidFill>
              <a:highlight>
                <a:schemeClr val="lt1"/>
              </a:highlight>
              <a:latin typeface="Trebuchet MS"/>
              <a:ea typeface="Trebuchet MS"/>
              <a:cs typeface="Trebuchet MS"/>
              <a:sym typeface="Trebuchet MS"/>
            </a:endParaRPr>
          </a:p>
          <a:p>
            <a:pPr marL="285750" marR="0" lvl="0" indent="-171450" algn="l" rtl="0">
              <a:spcBef>
                <a:spcPts val="0"/>
              </a:spcBef>
              <a:spcAft>
                <a:spcPts val="0"/>
              </a:spcAft>
              <a:buClr>
                <a:schemeClr val="accent2"/>
              </a:buClr>
              <a:buSzPts val="1800"/>
              <a:buFont typeface="Noto Sans Symbols"/>
              <a:buNone/>
            </a:pPr>
            <a:endParaRPr sz="2000" dirty="0">
              <a:solidFill>
                <a:schemeClr val="dk1"/>
              </a:solidFill>
              <a:latin typeface="Trebuchet MS"/>
              <a:ea typeface="Trebuchet MS"/>
              <a:cs typeface="Trebuchet MS"/>
              <a:sym typeface="Trebuchet MS"/>
            </a:endParaRPr>
          </a:p>
          <a:p>
            <a:pPr marL="285750" marR="0" lvl="0" indent="-273050" algn="l" rtl="0">
              <a:spcBef>
                <a:spcPts val="0"/>
              </a:spcBef>
              <a:spcAft>
                <a:spcPts val="0"/>
              </a:spcAft>
              <a:buClr>
                <a:schemeClr val="dk1"/>
              </a:buClr>
              <a:buSzPts val="1600"/>
              <a:buFont typeface="Trebuchet MS"/>
              <a:buChar char="▪"/>
            </a:pPr>
            <a:r>
              <a:rPr lang="en-GB" sz="2000" dirty="0">
                <a:solidFill>
                  <a:schemeClr val="dk1"/>
                </a:solidFill>
                <a:highlight>
                  <a:srgbClr val="FFFFFF"/>
                </a:highlight>
                <a:latin typeface="Trebuchet MS"/>
                <a:ea typeface="Trebuchet MS"/>
                <a:cs typeface="Trebuchet MS"/>
                <a:sym typeface="Trebuchet MS"/>
              </a:rPr>
              <a:t>An error message will be shown if the password and email address do not match.</a:t>
            </a:r>
            <a:endParaRPr sz="2000" dirty="0">
              <a:solidFill>
                <a:schemeClr val="dk1"/>
              </a:solidFill>
              <a:latin typeface="Trebuchet MS"/>
              <a:ea typeface="Trebuchet MS"/>
              <a:cs typeface="Trebuchet MS"/>
              <a:sym typeface="Trebuchet MS"/>
            </a:endParaRPr>
          </a:p>
        </p:txBody>
      </p:sp>
      <p:pic>
        <p:nvPicPr>
          <p:cNvPr id="3" name="Picture 2" descr="A screenshot of a computer&#10;&#10;Description automatically generated">
            <a:extLst>
              <a:ext uri="{FF2B5EF4-FFF2-40B4-BE49-F238E27FC236}">
                <a16:creationId xmlns:a16="http://schemas.microsoft.com/office/drawing/2014/main" id="{879EF635-6E4D-9D0F-E243-C1F79C619C1C}"/>
              </a:ext>
            </a:extLst>
          </p:cNvPr>
          <p:cNvPicPr>
            <a:picLocks noChangeAspect="1"/>
          </p:cNvPicPr>
          <p:nvPr/>
        </p:nvPicPr>
        <p:blipFill>
          <a:blip r:embed="rId3"/>
          <a:stretch>
            <a:fillRect/>
          </a:stretch>
        </p:blipFill>
        <p:spPr>
          <a:xfrm>
            <a:off x="157689" y="849086"/>
            <a:ext cx="5029525" cy="359842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839</Words>
  <Application>Microsoft Office PowerPoint</Application>
  <PresentationFormat>On-screen Show (16:9)</PresentationFormat>
  <Paragraphs>100</Paragraphs>
  <Slides>19</Slides>
  <Notes>19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19</vt:i4>
      </vt:variant>
    </vt:vector>
  </HeadingPairs>
  <TitlesOfParts>
    <vt:vector size="33" baseType="lpstr">
      <vt:lpstr>Archivo</vt:lpstr>
      <vt:lpstr>Rockwell</vt:lpstr>
      <vt:lpstr>Nunito Light</vt:lpstr>
      <vt:lpstr>Poppins</vt:lpstr>
      <vt:lpstr>Bebas Neue</vt:lpstr>
      <vt:lpstr>Arial</vt:lpstr>
      <vt:lpstr>Trebuchet MS</vt:lpstr>
      <vt:lpstr>Anaheim</vt:lpstr>
      <vt:lpstr>Times New Roman</vt:lpstr>
      <vt:lpstr>Noto Sans Symbols</vt:lpstr>
      <vt:lpstr>Calibri</vt:lpstr>
      <vt:lpstr>Simple Light</vt:lpstr>
      <vt:lpstr>Wood Type</vt:lpstr>
      <vt:lpstr>Wood Type</vt:lpstr>
      <vt:lpstr>AMC THEATRES</vt:lpstr>
      <vt:lpstr>CONTENTS </vt:lpstr>
      <vt:lpstr>INTRODUCTION</vt:lpstr>
      <vt:lpstr>KEY FEATURES</vt:lpstr>
      <vt:lpstr>TECHSTACK</vt:lpstr>
      <vt:lpstr>CUSTOMER  WORKFLOW</vt:lpstr>
      <vt:lpstr>ADMIN WORKFLOW</vt:lpstr>
      <vt:lpstr>PowerPoint Presentation</vt:lpstr>
      <vt:lpstr>PowerPoint Presentation</vt:lpstr>
      <vt:lpstr>The view films page gives access to all the movies that are available to book in the theatre.</vt:lpstr>
      <vt:lpstr>The consumer can choose the day, time, and movie to be reserved on this bookings page.  The quantity of tickets to be reserved is up to the purchaser.</vt:lpstr>
      <vt:lpstr>PowerPoint Presentation</vt:lpstr>
      <vt:lpstr>PowerPoint Presentation</vt:lpstr>
      <vt:lpstr>PowerPoint Presentation</vt:lpstr>
      <vt:lpstr>PowerPoint Presentation</vt:lpstr>
      <vt:lpstr>JAVA FEATURES </vt:lpstr>
      <vt:lpstr>FUTURE WORK</vt:lpstr>
      <vt:lpstr>JOB ASSIGNMENT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CINEMA BOOKING SYSTEM</dc:title>
  <dc:creator>Arpita Sangameswarsarj Desai</dc:creator>
  <cp:lastModifiedBy>Arpita Sangameswarsarj Desai</cp:lastModifiedBy>
  <cp:revision>12</cp:revision>
  <dcterms:modified xsi:type="dcterms:W3CDTF">2024-04-25T03:45:00Z</dcterms:modified>
</cp:coreProperties>
</file>